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8"/>
      <p:bold r:id="rId29"/>
      <p:italic r:id="rId30"/>
      <p:boldItalic r:id="rId3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font" Target="fonts/font3.fntdata"/><Relationship Id="rId35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5/31/2021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5/31/2021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5/31/2021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5/31/2021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5/31/2021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5/31/2021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E05C24-9E24-4BC9-B033-7852722FD4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</a:t>
            </a:r>
            <a:r>
              <a:rPr lang="ja-JP" altLang="en-US"/>
              <a:t>貼文資訊 </a:t>
            </a:r>
            <a:r>
              <a:rPr lang="en-US" altLang="ja-JP"/>
              <a:t>| </a:t>
            </a:r>
            <a:r>
              <a:rPr lang="en-US"/>
              <a:t>PopDaily </a:t>
            </a:r>
            <a:r>
              <a:rPr lang="ja-JP" altLang="en-US"/>
              <a:t>波波黛莉的異想世界 </a:t>
            </a:r>
            <a:r>
              <a:rPr lang="en-US" altLang="ja-JP"/>
              <a:t>- 1 </a:t>
            </a:r>
            <a:r>
              <a:rPr lang="en-US"/>
              <a:t>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2EA1285-6B61-4B9E-862B-6F1C87BB21C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5801079"/>
              </p:ext>
            </p:extLst>
          </p:nvPr>
        </p:nvGraphicFramePr>
        <p:xfrm>
          <a:off x="457200" y="1731963"/>
          <a:ext cx="7537704" cy="2682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4">
                  <a:extLst>
                    <a:ext uri="{9D8B030D-6E8A-4147-A177-3AD203B41FA5}">
                      <a16:colId xmlns:a16="http://schemas.microsoft.com/office/drawing/2014/main" val="257827873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3741840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9653827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1874182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9725307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20716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6832993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1296884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1098320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1407919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5288322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9652194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434927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385231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4426131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9188215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199085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43449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9623386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6306253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6758858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1754808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3917147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000899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Author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Outgoing 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893604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94AA72D-708F-4A43-8593-C0D63292A12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05/24/2021 - 05/30/2021</a:t>
            </a:r>
          </a:p>
        </p:txBody>
      </p:sp>
    </p:spTree>
    <p:extLst>
      <p:ext uri="{BB962C8B-B14F-4D97-AF65-F5344CB8AC3E}">
        <p14:creationId xmlns:p14="http://schemas.microsoft.com/office/powerpoint/2010/main" val="16528323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D98BC1-9706-471D-A083-F7D0DE7F30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</a:t>
            </a:r>
            <a:r>
              <a:rPr lang="ja-JP" altLang="en-US"/>
              <a:t>貼文資訊 </a:t>
            </a:r>
            <a:r>
              <a:rPr lang="en-US" altLang="ja-JP"/>
              <a:t>| </a:t>
            </a:r>
            <a:r>
              <a:rPr lang="en-US"/>
              <a:t>PopDaily </a:t>
            </a:r>
            <a:r>
              <a:rPr lang="ja-JP" altLang="en-US"/>
              <a:t>波波黛莉的異想世界 </a:t>
            </a:r>
            <a:r>
              <a:rPr lang="en-US" altLang="ja-JP"/>
              <a:t>- 2 </a:t>
            </a:r>
            <a:r>
              <a:rPr lang="en-US"/>
              <a:t>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99AC39E-B2AE-4314-9297-52A9A1077E2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4467277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4">
                  <a:extLst>
                    <a:ext uri="{9D8B030D-6E8A-4147-A177-3AD203B41FA5}">
                      <a16:colId xmlns:a16="http://schemas.microsoft.com/office/drawing/2014/main" val="218512531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6073150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3518684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62768095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0415616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6677119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7633766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5713990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8632425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2872678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4974534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7763001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811738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4060536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888128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2881359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7640062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585541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8569875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3882079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6034372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8712603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6985300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522185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Author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Outgoing 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81199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PopDaily </a:t>
                      </a:r>
                      <a:r>
                        <a:rPr kumimoji="0" lang="zh-TW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波波黛莉的異想世界 </a:t>
                      </a: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- 2021-05-26 00:45:01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很多人一定都聽過「一哭、二鬧、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三上悠亞 」！🤗
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PopJapan 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波波日本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https://external-iad3-1.xx.fbcdn.net/safe_image.php?d=AQEjUUcEZzwdLVWC&amp;w=720&amp;h=720&amp;url=fbstaging%3A%2F%2Fgraph.facebook.com%2Fstaging_resources%2FMDE0Njk4NDEzODQzMDU2OTc6ODA4MzQ4NTQw&amp;cfs=1&amp;ccb=3-5&amp;_nc_hash=AQFk-8ldi_DInm3c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Hsin-Yu Hu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l.facebook.com/l.php?u=https%3A%2F%2Fwww.popdaily.com.tw%2Fjapan%2F978109%3Futm_source%3Dfacebook-popdaily-popjapan%26utm_medium%3Dpost%26utm_campaign%3Dmikamiyua%26utm_content%3Dlink-20210525-japan%2F978109&amp;h=AT0lNnwNBnV7sXNyJ9vGqKGJalqku7GEdWfxlsHG3a4dKO0k_WDwyHvLUyW7GzrQ1acjKYggDaUKyJ0eM-5GKP727MuC4Em1HTNq38rRbZMbor1ECMqdKiBqz34XHA&amp;s=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05/31/2021 14:14:44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1098961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263508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1815016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1815016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1838103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13.82 %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972874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2622C48-AE39-4B7F-A151-A1A5888EB92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05/24/2021 - 05/30/2021</a:t>
            </a:r>
          </a:p>
        </p:txBody>
      </p:sp>
    </p:spTree>
    <p:extLst>
      <p:ext uri="{BB962C8B-B14F-4D97-AF65-F5344CB8AC3E}">
        <p14:creationId xmlns:p14="http://schemas.microsoft.com/office/powerpoint/2010/main" val="5353905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58FBEF-F684-4157-8908-6C50526582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</a:t>
            </a:r>
            <a:r>
              <a:rPr lang="ja-JP" altLang="en-US"/>
              <a:t>貼文資訊 </a:t>
            </a:r>
            <a:r>
              <a:rPr lang="en-US" altLang="ja-JP"/>
              <a:t>| </a:t>
            </a:r>
            <a:r>
              <a:rPr lang="en-US"/>
              <a:t>PopDaily </a:t>
            </a:r>
            <a:r>
              <a:rPr lang="ja-JP" altLang="en-US"/>
              <a:t>波波黛莉的異想世界 </a:t>
            </a:r>
            <a:r>
              <a:rPr lang="en-US" altLang="ja-JP"/>
              <a:t>- 3 </a:t>
            </a:r>
            <a:r>
              <a:rPr lang="en-US"/>
              <a:t>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90A466D-4DDB-4B92-BD01-DCB69E595DA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0118829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4">
                  <a:extLst>
                    <a:ext uri="{9D8B030D-6E8A-4147-A177-3AD203B41FA5}">
                      <a16:colId xmlns:a16="http://schemas.microsoft.com/office/drawing/2014/main" val="271915944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195922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1948454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82806407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0517927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900433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436200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0522524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9497857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6905867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6027134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441694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118333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381189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8134695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959844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9306026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457640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8848936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0956114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8978391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1230954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0254572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151270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Author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Outgoing 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72337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PopDaily </a:t>
                      </a:r>
                      <a:r>
                        <a:rPr kumimoji="0" lang="zh-TW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波波黛莉的異想世界 </a:t>
                      </a: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- 2021-05-25 18:30:00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徐仁國這次在新戲帥出新高度！😍
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穿制服也毫無違和感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https://external-iad3-1.xx.fbcdn.net/safe_image.php?d=AQFES1I2sfSH_Mer&amp;w=720&amp;h=720&amp;url=fbstaging%3A%2F%2Fgraph.facebook.com%2Fstaging_resources%2FMDEyOTkwMTgyMDk0NjAyMzE5OjkzNDIwNTI4NA%3D%3D&amp;cfs=1&amp;ccb=3-5&amp;_nc_hash=AQFTWWHPlZoed3Zs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邱宜佳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l.facebook.com/l.php?u=https%3A%2F%2Fwww.popdaily.com.tw%2Fkorea%2F969898%3Futm_source%3Dfacebook-popdaily-popkimchi%26utm_medium%3Dpost%26utm_campaign%3Dkorea_star%26utm_content%3Dlink-20210525-korea%2F969898&amp;h=AT1NkSwlTLa5s26OvGYL4rmyVCQz4ZkIIR77uoEJJ_ary65eavgYJjSbIGH6En3myjcXoBB1A7Z9RP-GnlPpIIDu8EOQRn501LnnbDnjchgax7EcwC6YnK1MmEnX3A&amp;s=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05/31/2021 14:14:46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1098886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22828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339823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334410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334410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6.66 %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330364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18982E2-980F-465C-911E-37918421D10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05/24/2021 - 05/30/2021</a:t>
            </a:r>
          </a:p>
        </p:txBody>
      </p:sp>
    </p:spTree>
    <p:extLst>
      <p:ext uri="{BB962C8B-B14F-4D97-AF65-F5344CB8AC3E}">
        <p14:creationId xmlns:p14="http://schemas.microsoft.com/office/powerpoint/2010/main" val="1004758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727E78-3A43-4CDF-B535-D1D40233BA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</a:t>
            </a:r>
            <a:r>
              <a:rPr lang="ja-JP" altLang="en-US"/>
              <a:t>貼文資訊 </a:t>
            </a:r>
            <a:r>
              <a:rPr lang="en-US" altLang="ja-JP"/>
              <a:t>| </a:t>
            </a:r>
            <a:r>
              <a:rPr lang="en-US"/>
              <a:t>PopDaily </a:t>
            </a:r>
            <a:r>
              <a:rPr lang="ja-JP" altLang="en-US"/>
              <a:t>波波黛莉的異想世界 </a:t>
            </a:r>
            <a:r>
              <a:rPr lang="en-US" altLang="ja-JP"/>
              <a:t>- 4 </a:t>
            </a:r>
            <a:r>
              <a:rPr lang="en-US"/>
              <a:t>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CE7AF74-D769-48E6-84D6-C9CC62D8D79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7407933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4">
                  <a:extLst>
                    <a:ext uri="{9D8B030D-6E8A-4147-A177-3AD203B41FA5}">
                      <a16:colId xmlns:a16="http://schemas.microsoft.com/office/drawing/2014/main" val="199886784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4300662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2511360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9509304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9950817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1848391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7057313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4926852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354007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1205361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4139059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9505353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7086845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8127142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7868459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328614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1867380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9885162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59070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5002450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8192877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0203727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4272885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3558281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Author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Outgoing 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28401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PopDaily </a:t>
                      </a:r>
                      <a:r>
                        <a:rPr kumimoji="0" lang="zh-TW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波波黛莉的異想世界 </a:t>
                      </a: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- 2021-05-26 16:45:54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還沒公佈就已經太期待！🤩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https://external-iad3-1.xx.fbcdn.net/safe_image.php?d=AQHrB-QY0UzopWqc&amp;w=421&amp;h=421&amp;url=https%3A%2F%2Fwww.popdaily.com.tw%2Fshaper%2Fu%2F202105%2Fa1dcefff-949a-48c3-8d34-94ab38786857.jpg%3Fresize-w%3D800&amp;cfs=1&amp;ccb=3-5&amp;_nc_hash=AQG1n-OtlFnOORiB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Viola Chi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l.facebook.com/l.php?u=https%3A%2F%2Fwww.popdaily.com.tw%2Flife%2F954380%3Futm_source%3Dfacebook-popdaily%26utm_medium%3Dpost%26utm_campaign%3D3c%26utm_content%3Dlink-20210526-life%2F954380&amp;h=AT0e0qzXtouijLs6OJNNs-mYWruMvPsHd0YVL_WyaQOz6pf_-aNBxA82I5azJcm3_T6pmwip-ceMkm9BvTRRszk7rlww0UCkNvxsdth46ZlQXgPiANvcIpsrNpIbQA&amp;s=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05/31/2021 14:15:09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1098961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21201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335509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327404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327404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6.28 %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2.07 %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234677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F1761E6-8D0D-4603-B325-B85D7F6F89E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05/24/2021 - 05/30/2021</a:t>
            </a:r>
          </a:p>
        </p:txBody>
      </p:sp>
    </p:spTree>
    <p:extLst>
      <p:ext uri="{BB962C8B-B14F-4D97-AF65-F5344CB8AC3E}">
        <p14:creationId xmlns:p14="http://schemas.microsoft.com/office/powerpoint/2010/main" val="6417262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BED2E2-9C04-4F34-8D13-158DE45BA5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</a:t>
            </a:r>
            <a:r>
              <a:rPr lang="ja-JP" altLang="en-US"/>
              <a:t>貼文資訊 </a:t>
            </a:r>
            <a:r>
              <a:rPr lang="en-US" altLang="ja-JP"/>
              <a:t>| </a:t>
            </a:r>
            <a:r>
              <a:rPr lang="en-US"/>
              <a:t>PopDaily </a:t>
            </a:r>
            <a:r>
              <a:rPr lang="ja-JP" altLang="en-US"/>
              <a:t>波波黛莉的異想世界 </a:t>
            </a:r>
            <a:r>
              <a:rPr lang="en-US" altLang="ja-JP"/>
              <a:t>- 5 </a:t>
            </a:r>
            <a:r>
              <a:rPr lang="en-US"/>
              <a:t>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D144CC6-766D-4C18-B645-10065DA2A81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9016688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4">
                  <a:extLst>
                    <a:ext uri="{9D8B030D-6E8A-4147-A177-3AD203B41FA5}">
                      <a16:colId xmlns:a16="http://schemas.microsoft.com/office/drawing/2014/main" val="14470857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2627409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381646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36903010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7836578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782690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6584328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2690808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1114544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3777378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226878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4392192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578380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6899322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6131333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986874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6906497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098695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13270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6577847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7212098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2034615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9329899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004590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Author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Outgoing 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37290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PopDaily </a:t>
                      </a:r>
                      <a:r>
                        <a:rPr kumimoji="0" lang="ja-JP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波波黛莉的異想世界 </a:t>
                      </a:r>
                      <a:r>
                        <a:rPr kumimoji="0" lang="en-US" altLang="ja-JP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- 2021-05-25 00:45:01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小栗旬 和 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水嶋斐呂 真的是日本暖爸代表！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🥰
PopJapan 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波波日本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https://external-iad3-1.xx.fbcdn.net/safe_image.php?d=AQFxcivD5pw9SYN5&amp;w=720&amp;h=720&amp;url=fbstaging%3A%2F%2Fgraph.facebook.com%2Fstaging_resources%2FMDE1MTUzMDA1NTk1MDY1MzA6MTk3NTYxNDU2&amp;cfs=1&amp;ccb=3-5&amp;_nc_hash=AQHkptknlP2nv42n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Hsin-Yu Hu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l.facebook.com/l.php?u=https%3A%2F%2Fwww.popdaily.com.tw%2Fjapan%2F753594%3Futm_source%3Dfacebook-popdaily-popjapan%26utm_medium%3Dpost%26utm_campaign%3Dstardad-daughter%26utm_content%3Dlink-20210524-japan%2F753594&amp;h=AT0ODo8ora968Yhwx8D2X77Bi6UQ4JZZWCFI-zlLoMaAIaicWxZAf2bXIrvoYjiedYZPMEAHgxG6JGxoKtXUjxlWqzSWvCWNS2TaHDR6-L8B9FWwUXBIuidbAky73g&amp;s=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05/31/2021 14:14:51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1098886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20561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252674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251764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251764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8.15 %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67235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FE32794-2782-47EA-934B-F46ABF42F08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05/24/2021 - 05/30/2021</a:t>
            </a:r>
          </a:p>
        </p:txBody>
      </p:sp>
    </p:spTree>
    <p:extLst>
      <p:ext uri="{BB962C8B-B14F-4D97-AF65-F5344CB8AC3E}">
        <p14:creationId xmlns:p14="http://schemas.microsoft.com/office/powerpoint/2010/main" val="14450385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C632AC-0626-4FC2-8956-AE001EAF7F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</a:t>
            </a:r>
            <a:r>
              <a:rPr lang="ja-JP" altLang="en-US"/>
              <a:t>貼文資訊 </a:t>
            </a:r>
            <a:r>
              <a:rPr lang="en-US" altLang="ja-JP"/>
              <a:t>| </a:t>
            </a:r>
            <a:r>
              <a:rPr lang="en-US"/>
              <a:t>PopDaily </a:t>
            </a:r>
            <a:r>
              <a:rPr lang="ja-JP" altLang="en-US"/>
              <a:t>波波黛莉的異想世界 </a:t>
            </a:r>
            <a:r>
              <a:rPr lang="en-US" altLang="ja-JP"/>
              <a:t>- 6 </a:t>
            </a:r>
            <a:r>
              <a:rPr lang="en-US"/>
              <a:t>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334A849-906B-4892-8F4F-C3AD5752EEF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2352940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4">
                  <a:extLst>
                    <a:ext uri="{9D8B030D-6E8A-4147-A177-3AD203B41FA5}">
                      <a16:colId xmlns:a16="http://schemas.microsoft.com/office/drawing/2014/main" val="95220716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0377165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8880367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0986079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6841645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580638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7668061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6701035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2056616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6535944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9730323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6769206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801418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5472369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4761236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6618589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0609563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2793398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7859475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7187527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230776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416889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9916202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3179653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Author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Outgoing 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04703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PopDaily </a:t>
                      </a:r>
                      <a:r>
                        <a:rPr kumimoji="0" lang="ja-JP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波波黛莉的異想世界 </a:t>
                      </a:r>
                      <a:r>
                        <a:rPr kumimoji="0" lang="en-US" altLang="ja-JP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- 2021-05-25 08:03:01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其他星座看這裡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👉https://bit.ly/3ufZm3J
-
【12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星座對朋友愛人傳訊息差異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💌】
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有些根本超級差別待遇，你的是什麼呢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🤣
-
PopLove 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波波邱比特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1.6435-9/p720x720/186551763_2157416147731769_4885475420900600346_n.jpg?_nc_cat=104&amp;ccb=1-3&amp;_nc_sid=8024bb&amp;_nc_ohc=pz3jZMaM350AX-CuJLq&amp;_nc_ht=scontent-iad3-1.xx&amp;tp=6&amp;oh=aafad553964425114cde7256b500c2d5&amp;oe=60D82395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Tiffany Huang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https://www.facebook.com/445164788956922/posts/2157416557731728/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05/31/2021 14:14:51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1098886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18937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305039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283195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283195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6.46 %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3.43 %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351451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5D415FB-FB6D-496C-A9D6-02BAF002561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05/24/2021 - 05/30/2021</a:t>
            </a:r>
          </a:p>
        </p:txBody>
      </p:sp>
    </p:spTree>
    <p:extLst>
      <p:ext uri="{BB962C8B-B14F-4D97-AF65-F5344CB8AC3E}">
        <p14:creationId xmlns:p14="http://schemas.microsoft.com/office/powerpoint/2010/main" val="6730593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9610AB-6057-4AD3-B6E8-8B35DF2754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</a:t>
            </a:r>
            <a:r>
              <a:rPr lang="ja-JP" altLang="en-US"/>
              <a:t>貼文資訊 </a:t>
            </a:r>
            <a:r>
              <a:rPr lang="en-US" altLang="ja-JP"/>
              <a:t>| </a:t>
            </a:r>
            <a:r>
              <a:rPr lang="en-US"/>
              <a:t>PopDaily </a:t>
            </a:r>
            <a:r>
              <a:rPr lang="ja-JP" altLang="en-US"/>
              <a:t>波波黛莉的異想世界 </a:t>
            </a:r>
            <a:r>
              <a:rPr lang="en-US" altLang="ja-JP"/>
              <a:t>- 7 </a:t>
            </a:r>
            <a:r>
              <a:rPr lang="en-US"/>
              <a:t>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8AE338E-1B8E-4665-86C5-9754C281509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9511172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4">
                  <a:extLst>
                    <a:ext uri="{9D8B030D-6E8A-4147-A177-3AD203B41FA5}">
                      <a16:colId xmlns:a16="http://schemas.microsoft.com/office/drawing/2014/main" val="302679889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9217466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0392424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48564899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9789718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0403643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3977683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9145778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5028980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3463151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465067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1926987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4528961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1305309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7427169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1406832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2178623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322565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2047366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7099666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929687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6696101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965298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9111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Author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Outgoing 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76458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PopDaily </a:t>
                      </a:r>
                      <a:r>
                        <a:rPr kumimoji="0" lang="zh-TW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波波黛莉的異想世界 </a:t>
                      </a: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- 2021-05-29 13:15:17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抹茶控！在家也可以好好吃甜點了！
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辛苦所有外送員跟宅配員了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一起加油吧
本文來源：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Poper @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沒飽吃吃吃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https://external-iad3-1.xx.fbcdn.net/safe_image.php?d=AQGUKYl414Bz6bEZ&amp;w=720&amp;h=720&amp;url=https%3A%2F%2Fstatic.popdaily.com.tw%2Fu%2F202105%2F5e142aed-30ba-45b2-b433-ce3a3f1cdbeb.jpg&amp;cfs=1&amp;ccb=3-5&amp;_nc_hash=AQHXnac5JaUBpzZM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Monique Chu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l.facebook.com/l.php?u=https%3A%2F%2Fwww.popdaily.com.tw%2Fforum%2Ffood%2F979058%3Futm_source%3Dfacebook-popdaily%26utm_medium%3Dpost%26utm_campaign%3Dpoper-%26utm_content%3Dlink&amp;h=AT1vWjh1DvxvqqoHWE1q5B-EolZ4e2neQ54EHvEN8ZrZIvs6OBDcbESUNSlTHZgFi4Ejfkrp9AUF793jTPiNlIzB00q7QGc5MlOAdKOs3s6f6kjaw78UHqbeoMDs0w&amp;s=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05/31/2021 14:14:53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1099159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15978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256935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255968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255968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6.02 %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122132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7BD2B9B-0767-47BF-A02B-729D3525F5E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05/24/2021 - 05/30/2021</a:t>
            </a:r>
          </a:p>
        </p:txBody>
      </p:sp>
    </p:spTree>
    <p:extLst>
      <p:ext uri="{BB962C8B-B14F-4D97-AF65-F5344CB8AC3E}">
        <p14:creationId xmlns:p14="http://schemas.microsoft.com/office/powerpoint/2010/main" val="2513010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511491-70EF-4BB4-8305-D3B9B06F29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</a:t>
            </a:r>
            <a:r>
              <a:rPr lang="ja-JP" altLang="en-US"/>
              <a:t>貼文資訊 </a:t>
            </a:r>
            <a:r>
              <a:rPr lang="en-US" altLang="ja-JP"/>
              <a:t>| </a:t>
            </a:r>
            <a:r>
              <a:rPr lang="en-US"/>
              <a:t>PopDaily </a:t>
            </a:r>
            <a:r>
              <a:rPr lang="ja-JP" altLang="en-US"/>
              <a:t>波波黛莉的異想世界 </a:t>
            </a:r>
            <a:r>
              <a:rPr lang="en-US" altLang="ja-JP"/>
              <a:t>- 8 </a:t>
            </a:r>
            <a:r>
              <a:rPr lang="en-US"/>
              <a:t>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3764922-A14B-4E6F-BE23-67C60996A80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7508896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4">
                  <a:extLst>
                    <a:ext uri="{9D8B030D-6E8A-4147-A177-3AD203B41FA5}">
                      <a16:colId xmlns:a16="http://schemas.microsoft.com/office/drawing/2014/main" val="348468462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9591657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4147025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00950440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7077170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1735075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9873777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2666659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6447669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2779134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1017561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3765138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7209684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3662397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4120644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3335299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9310006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8614076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4750915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5755589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5712972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543162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0910064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5377011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Author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Outgoing 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73852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PopDaily </a:t>
                      </a:r>
                      <a:r>
                        <a:rPr kumimoji="0" lang="ja-JP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波波黛莉的異想世界 </a:t>
                      </a:r>
                      <a:r>
                        <a:rPr kumimoji="0" lang="en-US" altLang="ja-JP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- 2021-05-25 17:32:45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其他星座排名看這裡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👉https://bit.ly/3hQCZiB
-
【12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星座性慾排行榜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🥰】
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有的星座看起來表面保守，實際上卻不是這樣呢～
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你排第幾呢
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PopLove 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波波邱比特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1.6435-9/p720x720/188048583_1469694383367695_1293086807969013042_n.jpg?_nc_cat=107&amp;ccb=1-3&amp;_nc_sid=8024bb&amp;_nc_ohc=tQo9rBXxplgAX8dZNI3&amp;_nc_ht=scontent-iad3-1.xx&amp;tp=6&amp;oh=0c46cc008a8dce9861d38f7b57c4bdf6&amp;oe=60DB55B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Tiffany Huang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https://www.facebook.com/604574836546325/posts/1469694636701003/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05/31/2021 14:14:46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1098886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183525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176601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176601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7.90 %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735858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5483653-EBAC-4D3C-AD8D-2D8DF3B56E6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05/24/2021 - 05/30/2021</a:t>
            </a:r>
          </a:p>
        </p:txBody>
      </p:sp>
    </p:spTree>
    <p:extLst>
      <p:ext uri="{BB962C8B-B14F-4D97-AF65-F5344CB8AC3E}">
        <p14:creationId xmlns:p14="http://schemas.microsoft.com/office/powerpoint/2010/main" val="8083378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346874-FB25-44B0-91FC-36D88A0295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</a:t>
            </a:r>
            <a:r>
              <a:rPr lang="ja-JP" altLang="en-US"/>
              <a:t>貼文資訊 </a:t>
            </a:r>
            <a:r>
              <a:rPr lang="en-US" altLang="ja-JP"/>
              <a:t>| </a:t>
            </a:r>
            <a:r>
              <a:rPr lang="en-US"/>
              <a:t>PopDaily </a:t>
            </a:r>
            <a:r>
              <a:rPr lang="ja-JP" altLang="en-US"/>
              <a:t>波波黛莉的異想世界 </a:t>
            </a:r>
            <a:r>
              <a:rPr lang="en-US" altLang="ja-JP"/>
              <a:t>- 9 </a:t>
            </a:r>
            <a:r>
              <a:rPr lang="en-US"/>
              <a:t>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F9B9FC5-8784-4BD7-9BDA-5A3736FBF75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6520109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4">
                  <a:extLst>
                    <a:ext uri="{9D8B030D-6E8A-4147-A177-3AD203B41FA5}">
                      <a16:colId xmlns:a16="http://schemas.microsoft.com/office/drawing/2014/main" val="229193507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9796509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735115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28224613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2765516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261139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158230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9063716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3549325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9030420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3394049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6893169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4528677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1553623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4973669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3406785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3709159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0229489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2284155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3056887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3075415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7759469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8325063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452975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Author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Outgoing 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80745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PopDaily </a:t>
                      </a:r>
                      <a:r>
                        <a:rPr kumimoji="0" lang="zh-TW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波波黛莉的異想世界 </a:t>
                      </a: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- 2021-05-27 14:45:48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今天看到超多人的社群軟體都在玩這個！
＃你的人格主導色是什麼呢 ＃邱比特編是橙色
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
PopLove 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波波邱比特
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
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💗快加入「波波創作者計劃」，賺取額外收入跟百萬曝光吧！
👉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https://reurl.cc/o9NLq5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https://external-iad3-1.xx.fbcdn.net/safe_image.php?d=AQE3YG-JvawF2RHS&amp;w=450&amp;h=450&amp;url=https%3A%2F%2Fwww.popdaily.com.tw%2Fshaper%2Fu%2F202105%2F52dd5fc7-6ed5-4821-bc4c-09a47d16593c.jpg%3Fresize-w%3D800&amp;cfs=1&amp;ccb=3-5&amp;_nc_hash=AQErsG4tUL571CG-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Tiffany Huang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l.facebook.com/l.php?u=https%3A%2F%2Fwww.popdaily.com.tw%2Fconstellation%2F979673%3Futm_source%3Dfacebook-poplove%26utm_medium%3Dpost%26utm_campaign%3Dconstellations%26utm_content%3Dlink-20210527-constellation%2F979673&amp;h=AT3UCrS9MNhVTt5JG3E0nBSEGu8hyQqvFjJMNDdBj2ReRmP0gJLfBPyJmtpTZGGvdZ5adR7vWJKYXwHVe3Ws8xE7fBQM5DwcRMre_XC_Md2s-3PPDl-FR65aJfCmLw&amp;s=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05/31/2021 14:15:07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1099099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14030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146557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17639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141836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141836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7.92 %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12.04 %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17716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882303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7FED206-D7D1-4E0C-8E79-C718926957D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05/24/2021 - 05/30/2021</a:t>
            </a:r>
          </a:p>
        </p:txBody>
      </p:sp>
    </p:spTree>
    <p:extLst>
      <p:ext uri="{BB962C8B-B14F-4D97-AF65-F5344CB8AC3E}">
        <p14:creationId xmlns:p14="http://schemas.microsoft.com/office/powerpoint/2010/main" val="333977686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65AB01-FA94-4E95-951E-0D4D0F0A34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</a:t>
            </a:r>
            <a:r>
              <a:rPr lang="ja-JP" altLang="en-US"/>
              <a:t>貼文資訊 </a:t>
            </a:r>
            <a:r>
              <a:rPr lang="en-US" altLang="ja-JP"/>
              <a:t>| </a:t>
            </a:r>
            <a:r>
              <a:rPr lang="en-US"/>
              <a:t>PopDaily </a:t>
            </a:r>
            <a:r>
              <a:rPr lang="ja-JP" altLang="en-US"/>
              <a:t>波波黛莉的異想世界 </a:t>
            </a:r>
            <a:r>
              <a:rPr lang="en-US" altLang="ja-JP"/>
              <a:t>- 10 </a:t>
            </a:r>
            <a:r>
              <a:rPr lang="en-US"/>
              <a:t>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5BE7935-6A65-4C82-8292-95E5ECB7F8D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2901928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4">
                  <a:extLst>
                    <a:ext uri="{9D8B030D-6E8A-4147-A177-3AD203B41FA5}">
                      <a16:colId xmlns:a16="http://schemas.microsoft.com/office/drawing/2014/main" val="380423956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9149257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0188418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27495889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1467699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188112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4100902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1066244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7464223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5570249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6198867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5399089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535227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494147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5108980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2380346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7382840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248306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4035512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5531092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0137846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4208323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5727202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85479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Author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Outgoing 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40601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PopDaily </a:t>
                      </a:r>
                      <a:r>
                        <a:rPr kumimoji="0" lang="zh-TW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波波黛莉的異想世界 </a:t>
                      </a: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- 2021-05-28 16:30:58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長大後才發現，原來章魚哥根本就是我自己😆😆
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簡直是厭世嘴砲的開山始祖
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PopCutie 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波波小星球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https://external-iad3-1.xx.fbcdn.net/safe_image.php?d=AQG5stlHqkLVUhnM&amp;w=421&amp;h=421&amp;url=https%3A%2F%2Fwww.popdaily.com.tw%2Fshaper%2Fu%2F202105%2F00e92828-c331-485b-b6d5-f1ccfda36402.jpg%3Fresize-w%3D800&amp;cfs=1&amp;ccb=3-5&amp;_nc_hash=AQHTXUQLuyzQNToz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陳茵茵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l.facebook.com/l.php?u=https%3A%2F%2Fwww.popdaily.com.tw%2Fpet%2F980641%3Futm_source%3Dfacebook-popdaily-popcutie%26utm_medium%3Dpost%26utm_campaign%3Dtaco-quotes%26utm_content%3Dlink-20210528-pet%2F980641&amp;h=AT2uL0E5uMkmY9VWY-_3mDodE4V9GOK4XwDR0vA8tlYv_hEB2ohQUv8iUR2elxVcv3plrgBEftQr2fKTbXbMIbRcjQ2WIiYGnRxyAPWQsUdRWBZF8xjSJCGLceRBjw&amp;s=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05/31/2021 14:15:01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1099196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198116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197876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197876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6.42 %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2.87 %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726616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7EEAF88-10FE-4107-BB65-F60FD9197AD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05/24/2021 - 05/30/2021</a:t>
            </a:r>
          </a:p>
        </p:txBody>
      </p:sp>
    </p:spTree>
    <p:extLst>
      <p:ext uri="{BB962C8B-B14F-4D97-AF65-F5344CB8AC3E}">
        <p14:creationId xmlns:p14="http://schemas.microsoft.com/office/powerpoint/2010/main" val="286820629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0EED34-6791-471A-BF8C-23A83A57ED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</a:t>
            </a:r>
            <a:r>
              <a:rPr lang="ja-JP" altLang="en-US"/>
              <a:t>貼文資訊 </a:t>
            </a:r>
            <a:r>
              <a:rPr lang="en-US" altLang="ja-JP"/>
              <a:t>| </a:t>
            </a:r>
            <a:r>
              <a:rPr lang="en-US"/>
              <a:t>PopDaily </a:t>
            </a:r>
            <a:r>
              <a:rPr lang="ja-JP" altLang="en-US"/>
              <a:t>波波黛莉的異想世界 </a:t>
            </a:r>
            <a:r>
              <a:rPr lang="en-US" altLang="ja-JP"/>
              <a:t>- 11 </a:t>
            </a:r>
            <a:r>
              <a:rPr lang="en-US"/>
              <a:t>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5AD8716-8DCC-4958-8ED4-5DA402E558B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7888422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4">
                  <a:extLst>
                    <a:ext uri="{9D8B030D-6E8A-4147-A177-3AD203B41FA5}">
                      <a16:colId xmlns:a16="http://schemas.microsoft.com/office/drawing/2014/main" val="9940832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57527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0189910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74249440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4089405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486160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3598514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8968379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1518413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8773902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7904941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8077503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103805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053616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9931149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6607368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5442494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966419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9142094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7699403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7045269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6462943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5523950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3856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Author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Outgoing 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12849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PopDaily </a:t>
                      </a:r>
                      <a:r>
                        <a:rPr kumimoji="0" lang="ja-JP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波波黛莉的異想世界 </a:t>
                      </a:r>
                      <a:r>
                        <a:rPr kumimoji="0" lang="en-US" altLang="ja-JP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- 2021-05-24 18:30:00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今晚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...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想來點刺激的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😉
《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聲命線索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》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、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《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翻供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》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都很推！
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
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本文來源：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APP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創作者 少女心文室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News ROOM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https://external-iad3-1.xx.fbcdn.net/safe_image.php?d=AQFa9DkJLpejDl5_&amp;w=720&amp;h=720&amp;url=fbstaging%3A%2F%2Fgraph.facebook.com%2Fstaging_resources%2FMDE4Mzk3ODYwNDY4ODUzODQ6NDg4NjUwMDgy&amp;cfs=1&amp;ccb=3-5&amp;_nc_hash=AQGO5hfrTB6OO_y6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邱宜佳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l.facebook.com/l.php?u=https%3A%2F%2Fwww.popdaily.com.tw%2Fforum%2Fkorea%2F966264%3Futm_source%3Dfacebook-popdaily-popkimchi%26utm_medium%3Dpost%26utm_campaign%3Dcreator%26utm_content%3Dlink-20210524-forum%2Fkorea%2F966264&amp;h=AT275AuwFaCoPBT6uR_pHjXjrsPcUG4wX_HZEy5SfvTGoBzCmyOR3HYM6zlZZBWcDIE67e2TnHB4ptRW9Wm_2uJzKPnmdx9fruRpde6UpSDznlkI9pf13077X5g7qw&amp;s=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05/31/2021 14:14:51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1098807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12806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260154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248052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248052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4.76 %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160455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EEDA93F-58A7-44A7-A15C-3A52F7179D4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05/24/2021 - 05/30/2021</a:t>
            </a:r>
          </a:p>
        </p:txBody>
      </p:sp>
    </p:spTree>
    <p:extLst>
      <p:ext uri="{BB962C8B-B14F-4D97-AF65-F5344CB8AC3E}">
        <p14:creationId xmlns:p14="http://schemas.microsoft.com/office/powerpoint/2010/main" val="130559848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58C3E3-BD6B-43E2-A228-0A15D837E3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</a:t>
            </a:r>
            <a:r>
              <a:rPr lang="ja-JP" altLang="en-US"/>
              <a:t>貼文資訊 </a:t>
            </a:r>
            <a:r>
              <a:rPr lang="en-US" altLang="ja-JP"/>
              <a:t>| </a:t>
            </a:r>
            <a:r>
              <a:rPr lang="en-US"/>
              <a:t>PopDaily </a:t>
            </a:r>
            <a:r>
              <a:rPr lang="ja-JP" altLang="en-US"/>
              <a:t>波波黛莉的異想世界 </a:t>
            </a:r>
            <a:r>
              <a:rPr lang="en-US" altLang="ja-JP"/>
              <a:t>- 12 </a:t>
            </a:r>
            <a:r>
              <a:rPr lang="en-US"/>
              <a:t>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D12ECA7-7324-4BCB-8FB2-998DB4A8DAF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8810339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4">
                  <a:extLst>
                    <a:ext uri="{9D8B030D-6E8A-4147-A177-3AD203B41FA5}">
                      <a16:colId xmlns:a16="http://schemas.microsoft.com/office/drawing/2014/main" val="258911332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7812290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8005147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06084860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6766517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817249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6411789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9076797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3756954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4777162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1481770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9863966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769787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6045997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2583248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445650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6637914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08839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1802380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560224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9377378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6977623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6588837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3374375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Author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Outgoing 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85084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PopDaily </a:t>
                      </a:r>
                      <a:r>
                        <a:rPr kumimoji="0" lang="ja-JP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波波黛莉的異想世界 </a:t>
                      </a:r>
                      <a:r>
                        <a:rPr kumimoji="0" lang="en-US" altLang="ja-JP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- 2021-05-26 17:32:34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其他星座看這裡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👉https://bit.ly/34mKXb6
-
【3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秒認識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星座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🥳】
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還不認識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星座的特質？一張照片直接剖析給你聽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❗️
＃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你有這些關鍵字嗎 
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PopLove 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波波邱比特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1.6435-9/p720x720/189951377_1470441389959661_8848563493419268688_n.png?_nc_cat=100&amp;ccb=1-3&amp;_nc_sid=8024bb&amp;_nc_ohc=4N-A8E4xqBUAX83OT6v&amp;_nc_ht=scontent-iad3-1.xx&amp;tp=30&amp;oh=e54edf06bbc4e0cd4a314d69cfd8b8cb&amp;oe=60DB8997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Tiffany Huang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https://www.facebook.com/604574836546325/posts/1470441616626305/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05/31/2021 14:15:09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1098961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193878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189048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189048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6.48 %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433639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2C52935-1237-431F-A05D-307F8D591EC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05/24/2021 - 05/30/2021</a:t>
            </a:r>
          </a:p>
        </p:txBody>
      </p:sp>
    </p:spTree>
    <p:extLst>
      <p:ext uri="{BB962C8B-B14F-4D97-AF65-F5344CB8AC3E}">
        <p14:creationId xmlns:p14="http://schemas.microsoft.com/office/powerpoint/2010/main" val="306960929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BADB4B-D22C-4F08-AC98-C6D6C241AD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</a:t>
            </a:r>
            <a:r>
              <a:rPr lang="ja-JP" altLang="en-US"/>
              <a:t>貼文資訊 </a:t>
            </a:r>
            <a:r>
              <a:rPr lang="en-US" altLang="ja-JP"/>
              <a:t>| </a:t>
            </a:r>
            <a:r>
              <a:rPr lang="en-US"/>
              <a:t>PopDaily </a:t>
            </a:r>
            <a:r>
              <a:rPr lang="ja-JP" altLang="en-US"/>
              <a:t>波波黛莉的異想世界 </a:t>
            </a:r>
            <a:r>
              <a:rPr lang="en-US" altLang="ja-JP"/>
              <a:t>- 13 </a:t>
            </a:r>
            <a:r>
              <a:rPr lang="en-US"/>
              <a:t>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6E05CCD-CA58-4DDD-98BF-75D24159C55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7486010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4">
                  <a:extLst>
                    <a:ext uri="{9D8B030D-6E8A-4147-A177-3AD203B41FA5}">
                      <a16:colId xmlns:a16="http://schemas.microsoft.com/office/drawing/2014/main" val="211333472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9464375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1496387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30154532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9102620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3014196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0104000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0711470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9571659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3469607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997978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9277388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736606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4410028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0432735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5995798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372508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6644934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3606379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5091306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2069825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751532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0164939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8751456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Author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Outgoing 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47674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PopDaily </a:t>
                      </a:r>
                      <a:r>
                        <a:rPr kumimoji="0" lang="ja-JP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波波黛莉的異想世界 </a:t>
                      </a:r>
                      <a:r>
                        <a:rPr kumimoji="0" lang="en-US" altLang="ja-JP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- 2021-05-28 17:31:50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其他星座看這裡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👉https://bit.ly/3fTDgif
-
【12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星座女徵友啟事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🥰📜】
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來來來～最近有沒有想追哪個星座女孩？
這篇徵友條件給各位參考❤️
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PopLove 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波波邱比特
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💗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快加入「波波創作者計劃」，賺取額外收入跟百萬曝光吧！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👉https://reurl.cc/o9NLq5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1.6435-9/p720x720/186532587_1471499286520538_4027839651993067654_n.png?_nc_cat=108&amp;ccb=1-3&amp;_nc_sid=8024bb&amp;_nc_ohc=fFGpg4r_z50AX9CLhhN&amp;_nc_ht=scontent-iad3-1.xx&amp;tp=30&amp;oh=7ce0a1534afa0db8b3ae4cc1c7475b98&amp;oe=60DB6BA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Tiffany Huang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https://www.facebook.com/604574836546325/posts/1471511286519338/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05/31/2021 14:15:01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1099196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222737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220991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220991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5.47 %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761406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EAAAD01-74D5-437F-9FE9-986354E4452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05/24/2021 - 05/30/2021</a:t>
            </a:r>
          </a:p>
        </p:txBody>
      </p:sp>
    </p:spTree>
    <p:extLst>
      <p:ext uri="{BB962C8B-B14F-4D97-AF65-F5344CB8AC3E}">
        <p14:creationId xmlns:p14="http://schemas.microsoft.com/office/powerpoint/2010/main" val="322912458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FAC625-C5AA-4F47-AAA9-D543CA8431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</a:t>
            </a:r>
            <a:r>
              <a:rPr lang="ja-JP" altLang="en-US"/>
              <a:t>貼文資訊 </a:t>
            </a:r>
            <a:r>
              <a:rPr lang="en-US" altLang="ja-JP"/>
              <a:t>| </a:t>
            </a:r>
            <a:r>
              <a:rPr lang="en-US"/>
              <a:t>PopDaily </a:t>
            </a:r>
            <a:r>
              <a:rPr lang="ja-JP" altLang="en-US"/>
              <a:t>波波黛莉的異想世界 </a:t>
            </a:r>
            <a:r>
              <a:rPr lang="en-US" altLang="ja-JP"/>
              <a:t>- 14 </a:t>
            </a:r>
            <a:r>
              <a:rPr lang="en-US"/>
              <a:t>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367060E-CEDA-45B6-B5FD-18C55042AE6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7737113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4">
                  <a:extLst>
                    <a:ext uri="{9D8B030D-6E8A-4147-A177-3AD203B41FA5}">
                      <a16:colId xmlns:a16="http://schemas.microsoft.com/office/drawing/2014/main" val="296601776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0466688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9023207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26103695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1375023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869201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7167138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0623800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8065893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6715603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7406700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7201765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2690809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695919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6155425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2660312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6049586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5845011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6627095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543161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2972844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0454825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5660933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423595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Author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Outgoing 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7433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PopDaily </a:t>
                      </a:r>
                      <a:r>
                        <a:rPr kumimoji="0" lang="ja-JP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波波黛莉的異想世界 </a:t>
                      </a:r>
                      <a:r>
                        <a:rPr kumimoji="0" lang="en-US" altLang="ja-JP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- 2021-05-26 22:45:09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這個真的超好玩，大家在家可以玩玩看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🤣🤣🤣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https://external-iad3-1.xx.fbcdn.net/safe_image.php?d=AQEtoOyjx11N_zD3&amp;w=421&amp;h=421&amp;url=https%3A%2F%2Fwww.popdaily.com.tw%2Fshaper%2Fu%2F202105%2F814b070d-4eef-4b97-b311-335598f46ab4.jpg%3Fresize-w%3D800&amp;cfs=1&amp;ccb=3-5&amp;_nc_hash=AQGwa67eL6Mus9hl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雅茵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l.facebook.com/l.php?u=https%3A%2F%2Fwww.popdaily.com.tw%2Flife%2F14125%3Futm_source%3Dfacebook-popdaily%26utm_medium%3Dpost%26utm_campaign%3Dlife%26utm_content%3Dlink-20210526-life%2F14125&amp;h=AT3qX4OuGLv9QNkRlKKvrZrXFU4CezWiY7l5euZMzHdlLIs1Ks5jgiFjosuFDUZ6dqXmYUPyI-rHam1To-64TCMjQ_JFhCCmwQrAYI4htbjs-Sitw4rf7gDfORAr8g&amp;s=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05/31/2021 14:15:07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1098961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144176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140191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140191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8.56 %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4.70 %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903355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FE2C214-D560-423A-99E7-AAB281FC0A6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05/24/2021 - 05/30/2021</a:t>
            </a:r>
          </a:p>
        </p:txBody>
      </p:sp>
    </p:spTree>
    <p:extLst>
      <p:ext uri="{BB962C8B-B14F-4D97-AF65-F5344CB8AC3E}">
        <p14:creationId xmlns:p14="http://schemas.microsoft.com/office/powerpoint/2010/main" val="424957696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2300F9-EF9D-4F29-94D1-4390FB4798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</a:t>
            </a:r>
            <a:r>
              <a:rPr lang="ja-JP" altLang="en-US"/>
              <a:t>貼文資訊 </a:t>
            </a:r>
            <a:r>
              <a:rPr lang="en-US" altLang="ja-JP"/>
              <a:t>| </a:t>
            </a:r>
            <a:r>
              <a:rPr lang="en-US"/>
              <a:t>PopDaily </a:t>
            </a:r>
            <a:r>
              <a:rPr lang="ja-JP" altLang="en-US"/>
              <a:t>波波黛莉的異想世界 </a:t>
            </a:r>
            <a:r>
              <a:rPr lang="en-US" altLang="ja-JP"/>
              <a:t>- 15 </a:t>
            </a:r>
            <a:r>
              <a:rPr lang="en-US"/>
              <a:t>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DEEB4F5-23DD-4818-B3D7-5348E448B42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4999925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4">
                  <a:extLst>
                    <a:ext uri="{9D8B030D-6E8A-4147-A177-3AD203B41FA5}">
                      <a16:colId xmlns:a16="http://schemas.microsoft.com/office/drawing/2014/main" val="274866516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7009279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0434866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69107002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5759090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647768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8429847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633969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0994285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9679445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2530001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5261851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986804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535437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7671998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4280108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8283850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886988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5144773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2053644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1768374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7664584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0974975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6915056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Author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Outgoing 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97834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PopDaily </a:t>
                      </a:r>
                      <a:r>
                        <a:rPr kumimoji="0" lang="ja-JP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波波黛莉的異想世界 </a:t>
                      </a:r>
                      <a:r>
                        <a:rPr kumimoji="0" lang="en-US" altLang="ja-JP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- 2021-05-29 14:30:01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中間戴口罩的太應景了！
＃每一款都好可愛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🥰
PopJapan 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波波日本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https://external-iad3-1.xx.fbcdn.net/safe_image.php?d=AQHrI8tPgOYqiURU&amp;w=260&amp;h=260&amp;url=fbstaging%3A%2F%2Fgraph.facebook.com%2Fstaging_resources%2FMDEyODUzODYzNzg4Mjc1NzYyOjM2MTYzMDE3&amp;cfs=1&amp;ccb=3-5&amp;_nc_hash=AQH5VcNwgYS-NQ9C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王詩嘉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l.facebook.com/l.php?u=https%3A%2F%2Fwww.popdaily.com.tw%2Fjapan%2F837046%3Futm_source%3Dfacebook-popdaily-popjapan%26utm_medium%3Dpost%26utm_campaign%3Dline-theme%26utm_content%3Dlink-20210529-japan%2F837046&amp;h=AT1_vfShas60h5c2OKqoU5ZqtbkArLdrAXwWgdg_xmYKSsitiva4AdG0dzuihp1W2ycZHVKBXrznwE9R5KMBXn_j7j9G2a8orjEcaRoEtQZflLGi2OwTaPxIq0pPzg&amp;s=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05/31/2021 14:14:53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1099159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137761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137475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137475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7.48 %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468139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BA249F2-D1FA-450D-B8A5-65384796DD3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05/24/2021 - 05/30/2021</a:t>
            </a:r>
          </a:p>
        </p:txBody>
      </p:sp>
    </p:spTree>
    <p:extLst>
      <p:ext uri="{BB962C8B-B14F-4D97-AF65-F5344CB8AC3E}">
        <p14:creationId xmlns:p14="http://schemas.microsoft.com/office/powerpoint/2010/main" val="211481514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5B9B61-A836-4508-AA60-A2652F6AC1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</a:t>
            </a:r>
            <a:r>
              <a:rPr lang="ja-JP" altLang="en-US"/>
              <a:t>貼文資訊 </a:t>
            </a:r>
            <a:r>
              <a:rPr lang="en-US" altLang="ja-JP"/>
              <a:t>| </a:t>
            </a:r>
            <a:r>
              <a:rPr lang="en-US"/>
              <a:t>PopDaily </a:t>
            </a:r>
            <a:r>
              <a:rPr lang="ja-JP" altLang="en-US"/>
              <a:t>波波黛莉的異想世界 </a:t>
            </a:r>
            <a:r>
              <a:rPr lang="en-US" altLang="ja-JP"/>
              <a:t>- 16 </a:t>
            </a:r>
            <a:r>
              <a:rPr lang="en-US"/>
              <a:t>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23E24A2-22D2-40C4-AF12-918AB687C01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199403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4">
                  <a:extLst>
                    <a:ext uri="{9D8B030D-6E8A-4147-A177-3AD203B41FA5}">
                      <a16:colId xmlns:a16="http://schemas.microsoft.com/office/drawing/2014/main" val="38183587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4710867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2944985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2201065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7358601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4075177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2987563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0496093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5739145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6642194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6330340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3520454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662622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8877313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1030001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6065987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6259684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657563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0454587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2570456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7698057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9762780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4888467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203322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Author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Outgoing 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79489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PopDaily </a:t>
                      </a:r>
                      <a:r>
                        <a:rPr kumimoji="0" lang="zh-TW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波波黛莉的異想世界 </a:t>
                      </a: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- 2021-05-27 20:00:01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手機真的很多細菌啊！
但別再拿酒精直接往上灑了🚫
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
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本文來源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Poper@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挑食的豬舌頭│美食懶人包攻略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https://external-iad3-1.xx.fbcdn.net/safe_image.php?d=AQECSF_DuzE6upJh&amp;w=720&amp;h=720&amp;url=https%3A%2F%2Fstatic.popdaily.com.tw%2Fu%2F202105%2Fa2e498ad-d9db-483f-8a86-7f13d9fccbed.jpg&amp;cfs=1&amp;ccb=3-5&amp;_nc_hash=AQENYp9OVS43A_OK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Yun Tsz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l.facebook.com/l.php?u=https%3A%2F%2Fwww.popdaily.com.tw%2Fforum%2Flife%2F978163%3Futm_source%3Dfacebook-popdaily-poptour%26utm_medium%3Dpost%26utm_campaign%3Dcleanphone%26utm_content%3Dlink-20210527-forum%2Flife%2F978163&amp;h=AT0nRI_mR83_8KuWr6mKRn_W7FccwK7ppJkEuFAWivbCSWkgIh0dBbVcE56qCXi4BDCM_oVvU_on1juuOQGtaqp9OOWkXiBPIe5P5CZhro-KLe6MDu-w5GRpvljX9w&amp;s=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05/31/2021 14:15:07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1099099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78769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77055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77055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13.40 %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675800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6BA3D3-B40E-489B-A902-3C5CF72F62C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05/24/2021 - 05/30/2021</a:t>
            </a:r>
          </a:p>
        </p:txBody>
      </p:sp>
    </p:spTree>
    <p:extLst>
      <p:ext uri="{BB962C8B-B14F-4D97-AF65-F5344CB8AC3E}">
        <p14:creationId xmlns:p14="http://schemas.microsoft.com/office/powerpoint/2010/main" val="155126072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5515BD-6178-4706-88BA-A1FA5EAA3B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</a:t>
            </a:r>
            <a:r>
              <a:rPr lang="ja-JP" altLang="en-US"/>
              <a:t>貼文資訊 </a:t>
            </a:r>
            <a:r>
              <a:rPr lang="en-US" altLang="ja-JP"/>
              <a:t>| </a:t>
            </a:r>
            <a:r>
              <a:rPr lang="en-US"/>
              <a:t>PopDaily </a:t>
            </a:r>
            <a:r>
              <a:rPr lang="ja-JP" altLang="en-US"/>
              <a:t>波波黛莉的異想世界 </a:t>
            </a:r>
            <a:r>
              <a:rPr lang="en-US" altLang="ja-JP"/>
              <a:t>- 17 </a:t>
            </a:r>
            <a:r>
              <a:rPr lang="en-US"/>
              <a:t>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0F0DE24-E7B3-4521-9271-56EFAB3B8BD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5995365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4">
                  <a:extLst>
                    <a:ext uri="{9D8B030D-6E8A-4147-A177-3AD203B41FA5}">
                      <a16:colId xmlns:a16="http://schemas.microsoft.com/office/drawing/2014/main" val="251085041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4472325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0462523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1981523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6175324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180855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4519711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6361666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1518689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1257554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8637232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1247824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4585749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3583803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5961335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2760676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5902277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872352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2071351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0666676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9691387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649443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1659419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7731585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Author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Outgoing 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51846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PopDaily </a:t>
                      </a:r>
                      <a:r>
                        <a:rPr kumimoji="0" lang="zh-TW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波波黛莉的異想世界 </a:t>
                      </a: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- 2021-05-28 22:15:01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希澈訂閱的厭女頻道內容很不堪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...
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網友都叫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MOMO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快逃
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
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快加入「波波創作者計劃」，賺取額外收入跟百萬曝光吧！
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https://reurl.cc/o9NLq5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https://external-iad3-1.xx.fbcdn.net/safe_image.php?d=AQH8WMM7yIDJ78kj&amp;w=720&amp;h=720&amp;url=fbstaging%3A%2F%2Fgraph.facebook.com%2Fstaging_resources%2FMDE1MTQzMzAwNzAwMDk3MjY6MTI0NTgwNjA2OA%3D%3D&amp;cfs=1&amp;ccb=3-5&amp;_nc_hash=AQFMCwwEh-JdVxiG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邱宜佳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l.facebook.com/l.php?u=https%3A%2F%2Fwww.popdaily.com.tw%2Fkorea%2F978276%3Futm_source%3Dfacebook-popdaily-popkimchi%26utm_medium%3Dpost%26utm_campaign%3Dkorea_star%26utm_content%3Dlink-20210528-korea%2F978276&amp;h=AT11KaEWWasbV8aQJ_FKWhU8fpQQm8UZLOu5uGah0oc7Of5Gdlaaou5a1JFdoSkTQNAHjQSkP_SCG_wQrMgQzGBUTCZ00ySFvDENKQtFLDYZy4jfNSITvIs5HF0o9A&amp;s=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05/31/2021 14:14:56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1099196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116982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111651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111651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8.70 %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646593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B466966-907A-4809-9FCE-CCFD4AD43A4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05/24/2021 - 05/30/2021</a:t>
            </a:r>
          </a:p>
        </p:txBody>
      </p:sp>
    </p:spTree>
    <p:extLst>
      <p:ext uri="{BB962C8B-B14F-4D97-AF65-F5344CB8AC3E}">
        <p14:creationId xmlns:p14="http://schemas.microsoft.com/office/powerpoint/2010/main" val="349180472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ABE146-03DD-40A4-A36E-F5B5847A0C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</a:t>
            </a:r>
            <a:r>
              <a:rPr lang="ja-JP" altLang="en-US"/>
              <a:t>貼文資訊 </a:t>
            </a:r>
            <a:r>
              <a:rPr lang="en-US" altLang="ja-JP"/>
              <a:t>| </a:t>
            </a:r>
            <a:r>
              <a:rPr lang="en-US"/>
              <a:t>PopDaily </a:t>
            </a:r>
            <a:r>
              <a:rPr lang="ja-JP" altLang="en-US"/>
              <a:t>波波黛莉的異想世界 </a:t>
            </a:r>
            <a:r>
              <a:rPr lang="en-US" altLang="ja-JP"/>
              <a:t>- 18 </a:t>
            </a:r>
            <a:r>
              <a:rPr lang="en-US"/>
              <a:t>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9BDFA7C-B337-41D7-A7A4-02369346620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2295056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4">
                  <a:extLst>
                    <a:ext uri="{9D8B030D-6E8A-4147-A177-3AD203B41FA5}">
                      <a16:colId xmlns:a16="http://schemas.microsoft.com/office/drawing/2014/main" val="275931414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6892004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1351536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07191620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2656818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7817823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5354199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5536634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8068890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5962129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0540119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1150750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362004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707776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2187965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6915534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8797723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2986337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6794539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9837863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1141985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2305246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9952362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1110969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Author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Outgoing 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35811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PopDaily </a:t>
                      </a:r>
                      <a:r>
                        <a:rPr kumimoji="0" lang="ja-JP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波波黛莉的異想世界 </a:t>
                      </a:r>
                      <a:r>
                        <a:rPr kumimoji="0" lang="en-US" altLang="ja-JP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- 2021-05-26 09:32:23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前三名看這裡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👉https://bit.ly/3hVOe9t
-
【2021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第二波水逆來襲！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😱】
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這五個星座要特別注意捏～
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撐過就過了
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PopLove 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波波邱比特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1.6435-9/p720x720/190862024_1469713430032457_5866237314640983280_n.png?_nc_cat=100&amp;ccb=1-3&amp;_nc_sid=8024bb&amp;_nc_ohc=wN9fVEvWmSIAX_iG15s&amp;_nc_ht=scontent-iad3-1.xx&amp;tp=30&amp;oh=8fd87e1228586b5b52e934b2d7345e48&amp;oe=60DC0AD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Tiffany Huang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https://www.facebook.com/604574836546325/posts/1469713596699107/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05/31/2021 14:14:44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1098961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118831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115235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115235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7.40 %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075809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C6E281D-4707-4F90-8589-539E6252F92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05/24/2021 - 05/30/2021</a:t>
            </a:r>
          </a:p>
        </p:txBody>
      </p:sp>
    </p:spTree>
    <p:extLst>
      <p:ext uri="{BB962C8B-B14F-4D97-AF65-F5344CB8AC3E}">
        <p14:creationId xmlns:p14="http://schemas.microsoft.com/office/powerpoint/2010/main" val="407546500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B7224B-0292-4468-8D03-1203520C04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</a:t>
            </a:r>
            <a:r>
              <a:rPr lang="ja-JP" altLang="en-US"/>
              <a:t>貼文資訊 </a:t>
            </a:r>
            <a:r>
              <a:rPr lang="en-US" altLang="ja-JP"/>
              <a:t>| </a:t>
            </a:r>
            <a:r>
              <a:rPr lang="en-US"/>
              <a:t>PopDaily </a:t>
            </a:r>
            <a:r>
              <a:rPr lang="ja-JP" altLang="en-US"/>
              <a:t>波波黛莉的異想世界 </a:t>
            </a:r>
            <a:r>
              <a:rPr lang="en-US" altLang="ja-JP"/>
              <a:t>- 19 </a:t>
            </a:r>
            <a:r>
              <a:rPr lang="en-US"/>
              <a:t>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F15F24D-18B4-4845-9E4A-3994498E01F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679995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4">
                  <a:extLst>
                    <a:ext uri="{9D8B030D-6E8A-4147-A177-3AD203B41FA5}">
                      <a16:colId xmlns:a16="http://schemas.microsoft.com/office/drawing/2014/main" val="167862782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114930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6212862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16971490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7118659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3358428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614439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7626749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479138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2308519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1572803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75837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9919369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771672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3663206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923149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8363970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2124406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5729529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4616518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4869642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7910189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5833848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881660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Author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Outgoing 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61772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PopDaily </a:t>
                      </a:r>
                      <a:r>
                        <a:rPr kumimoji="0" lang="ja-JP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波波黛莉的異想世界 </a:t>
                      </a:r>
                      <a:r>
                        <a:rPr kumimoji="0" lang="en-US" altLang="ja-JP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- 2021-05-30 08:30:00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👉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只想跟女友黏緊緊的星座男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TOP3：bit.ly/34stLkH
-
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感情超好的貓貓們❤️
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右邊的貓貓已經習慣被抱了
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📷 IG @hana__kitty thanks for sharing!
PopCutie 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波波小星球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15.5256-10/s720x720/185555842_283904610099115_9118409234558837002_n.jpg?_nc_cat=100&amp;ccb=1-3&amp;_nc_sid=ad6a45&amp;_nc_ohc=Bwtqiyg8IhEAX95NZ-M&amp;_nc_ht=scontent-iad3-1.xx&amp;tp=7&amp;oh=4932087fbf138f2f6ad2ea3feef04424&amp;oe=60B8E1B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陳茵茵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https://www.facebook.com/PopDailyTW/videos/283904043432505/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05/31/2021 14:14:46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1099645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215797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210320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210320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4.11 %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923406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FF75480-63EA-454B-A30D-3567D2A30F7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05/24/2021 - 05/30/2021</a:t>
            </a:r>
          </a:p>
        </p:txBody>
      </p:sp>
    </p:spTree>
    <p:extLst>
      <p:ext uri="{BB962C8B-B14F-4D97-AF65-F5344CB8AC3E}">
        <p14:creationId xmlns:p14="http://schemas.microsoft.com/office/powerpoint/2010/main" val="201269248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F3F0B8-880A-49EB-B646-81AAF3034E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</a:t>
            </a:r>
            <a:r>
              <a:rPr lang="ja-JP" altLang="en-US"/>
              <a:t>貼文資訊 </a:t>
            </a:r>
            <a:r>
              <a:rPr lang="en-US" altLang="ja-JP"/>
              <a:t>| </a:t>
            </a:r>
            <a:r>
              <a:rPr lang="en-US"/>
              <a:t>PopDaily </a:t>
            </a:r>
            <a:r>
              <a:rPr lang="ja-JP" altLang="en-US"/>
              <a:t>波波黛莉的異想世界 </a:t>
            </a:r>
            <a:r>
              <a:rPr lang="en-US" altLang="ja-JP"/>
              <a:t>- 20 </a:t>
            </a:r>
            <a:r>
              <a:rPr lang="en-US"/>
              <a:t>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9502D8F-C0EB-4453-A27D-D45F60DB3C7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0792393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4">
                  <a:extLst>
                    <a:ext uri="{9D8B030D-6E8A-4147-A177-3AD203B41FA5}">
                      <a16:colId xmlns:a16="http://schemas.microsoft.com/office/drawing/2014/main" val="425914706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5572932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8198078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82602356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8095589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448376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742967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3979223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2649794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6496156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1292222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5644476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47821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6366504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465553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5345805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5340466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6284148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130288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1004627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5461778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359627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4579450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542028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Author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Outgoing 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6231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PopDaily </a:t>
                      </a:r>
                      <a:r>
                        <a:rPr kumimoji="0" lang="zh-TW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波波黛莉的異想世界 </a:t>
                      </a: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- 2021-05-29 00:45:34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原來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中村杏 當年也有演過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《 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朝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晚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 》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，最近在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《 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打扮的戀愛是有的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》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飾演神秘女子！😳
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PopJapan 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波波日本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https://external-iad3-1.xx.fbcdn.net/safe_image.php?d=AQHsvjVSzVR5WxLq&amp;w=421&amp;h=421&amp;url=https%3A%2F%2Fwww.popdaily.com.tw%2Fshaper%2Fu%2F202105%2Fdfb620dc-e0d0-4abc-b9f9-2a0fb4b4ca00.jpg%3Fresize-w%3D800&amp;cfs=1&amp;ccb=3-5&amp;_nc_hash=AQGRFOJT9fNyzOm4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Hsin-Yu Hu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l.facebook.com/l.php?u=https%3A%2F%2Fwww.popdaily.com.tw%2Fjapan%2F979836%3Futm_source%3Dfacebook-popdaily-popjapan%26utm_medium%3Dpost%26utm_campaign%3Dcocoannne%26utm_content%3Dlink-20210528-japan%2F979836&amp;h=AT0ovYt2FP2yydJGhvURyKxuphCzBv6IKH6pXSkrU-TSW4XBsIwg5Cevdn6y3cyjn832gFqKBgB4j11JzMNqdR1BIDYh7TCcU6-qg_iDLKyqaaDlQHdERJaoUjMZEA&amp;s=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05/31/2021 14:14:56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1099159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181193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177313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177313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5.03 %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007952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A125380-2A5C-4F96-B77A-5685DEFBCB0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05/24/2021 - 05/30/2021</a:t>
            </a:r>
          </a:p>
        </p:txBody>
      </p:sp>
    </p:spTree>
    <p:extLst>
      <p:ext uri="{BB962C8B-B14F-4D97-AF65-F5344CB8AC3E}">
        <p14:creationId xmlns:p14="http://schemas.microsoft.com/office/powerpoint/2010/main" val="276685137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286874-CBEA-4D93-94B4-7968B76A41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</a:t>
            </a:r>
            <a:r>
              <a:rPr lang="ja-JP" altLang="en-US"/>
              <a:t>貼文資訊 </a:t>
            </a:r>
            <a:r>
              <a:rPr lang="en-US" altLang="ja-JP"/>
              <a:t>| </a:t>
            </a:r>
            <a:r>
              <a:rPr lang="en-US"/>
              <a:t>PopDaily </a:t>
            </a:r>
            <a:r>
              <a:rPr lang="ja-JP" altLang="en-US"/>
              <a:t>波波黛莉的異想世界 </a:t>
            </a:r>
            <a:r>
              <a:rPr lang="en-US" altLang="ja-JP"/>
              <a:t>- 21 </a:t>
            </a:r>
            <a:r>
              <a:rPr lang="en-US"/>
              <a:t>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60E9E61-5A00-41A0-9C9A-2FFCA5E6E9B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1834580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4">
                  <a:extLst>
                    <a:ext uri="{9D8B030D-6E8A-4147-A177-3AD203B41FA5}">
                      <a16:colId xmlns:a16="http://schemas.microsoft.com/office/drawing/2014/main" val="336367322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7968476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2794261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79266517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223356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774375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1697596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6535002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3837014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9888002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2392830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5696140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002407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761939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6648173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5805849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3174742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464643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0178658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8084741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7852268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0908609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5692956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8040671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Author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Outgoing 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66817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PopDaily </a:t>
                      </a:r>
                      <a:r>
                        <a:rPr kumimoji="0" lang="zh-TW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波波黛莉的異想世界 </a:t>
                      </a: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- 2021-05-27 22:44:00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周末在家快發慌了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~~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還好這幾部拯救我🤩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https://external-iad3-1.xx.fbcdn.net/safe_image.php?d=AQFBqSo84hxLmTBw&amp;w=421&amp;h=421&amp;url=https%3A%2F%2Fwww.popdaily.com.tw%2Fshaper%2Fu%2F202105%2Feaadcdc8-8b30-426f-93dd-5a77f4582f15.jpg%3Fresize-w%3D800&amp;cfs=1&amp;ccb=3-5&amp;_nc_hash=AQHDgM1jP6XvA2Q-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Cathy Lai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l.facebook.com/l.php?u=https%3A%2F%2Fwww.popdaily.com.tw%2Flife%2F979108%3Futm_source%3Dfacebook-popdaily%26utm_medium%3Dpost%26utm_campaign%3Ddrama%26utm_content%3Dlink-20210527-life%2F979108&amp;h=AT3W6ocF11w57fya-Em9a6F7xCgH_g3jTwkQPJ1awg2AAWK4FQGUZUAzo3Q3vSf6UMMoCEwh3teDyJXPJaHBnRloadrvqhyxXpmXkHgCv6aYn0OEqnyrIo7di6N7Xw&amp;s=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05/31/2021 14:15:07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1099099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134666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134666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135568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6.17 %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174631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032829-0947-4DC9-82E5-D2AC8D2B24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05/24/2021 - 05/30/2021</a:t>
            </a:r>
          </a:p>
        </p:txBody>
      </p:sp>
    </p:spTree>
    <p:extLst>
      <p:ext uri="{BB962C8B-B14F-4D97-AF65-F5344CB8AC3E}">
        <p14:creationId xmlns:p14="http://schemas.microsoft.com/office/powerpoint/2010/main" val="39418534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151DFF-394D-48C8-8557-551251D5DF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</a:t>
            </a:r>
            <a:r>
              <a:rPr lang="ja-JP" altLang="en-US"/>
              <a:t>貼文資訊 </a:t>
            </a:r>
            <a:r>
              <a:rPr lang="en-US" altLang="ja-JP"/>
              <a:t>| </a:t>
            </a:r>
            <a:r>
              <a:rPr lang="en-US"/>
              <a:t>PopDaily </a:t>
            </a:r>
            <a:r>
              <a:rPr lang="ja-JP" altLang="en-US"/>
              <a:t>波波黛莉的異想世界 </a:t>
            </a:r>
            <a:r>
              <a:rPr lang="en-US" altLang="ja-JP"/>
              <a:t>- 22 </a:t>
            </a:r>
            <a:r>
              <a:rPr lang="en-US"/>
              <a:t>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94B9891-08AD-4E0B-B71B-F1C6DAFF5C2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0169677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4">
                  <a:extLst>
                    <a:ext uri="{9D8B030D-6E8A-4147-A177-3AD203B41FA5}">
                      <a16:colId xmlns:a16="http://schemas.microsoft.com/office/drawing/2014/main" val="233408173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1301413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73293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58125292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5252445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058550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4628247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8294994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0441115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5149041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981308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4429727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3597386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2109176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5744948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8079408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832034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37730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7639227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6779675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856370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4249238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8537767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5132364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Author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Outgoing 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03100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PopDaily </a:t>
                      </a:r>
                      <a:r>
                        <a:rPr kumimoji="0" lang="ja-JP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波波黛莉的異想世界 </a:t>
                      </a:r>
                      <a:r>
                        <a:rPr kumimoji="0" lang="en-US" altLang="ja-JP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- 2021-05-24 17:32:44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其他星座看這裡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👉https://bit.ly/3vhiwav
-
【12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星座思維路線圖分析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📈】
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有些星座常常令人搞不懂，原來是有原因的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🤣
＃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想法太不一樣了啦 
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PopLove 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波波邱比特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1.6435-9/p720x720/186474611_1468991216771345_6142660433130288266_n.png?_nc_cat=102&amp;ccb=1-3&amp;_nc_sid=8024bb&amp;_nc_ohc=gyuAAKKFFcoAX8bujh4&amp;_nc_ht=scontent-iad3-1.xx&amp;tp=30&amp;oh=682786e3708603ab9674bd423186ba3b&amp;oe=60DAE770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Tiffany Huang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https://www.facebook.com/604574836546325/posts/1468991390104661/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05/31/2021 14:14:51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1098807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148201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5.34 %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733635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A6A199C-96D4-47EE-9791-48110126F12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05/24/2021 - 05/30/2021</a:t>
            </a:r>
          </a:p>
        </p:txBody>
      </p:sp>
    </p:spTree>
    <p:extLst>
      <p:ext uri="{BB962C8B-B14F-4D97-AF65-F5344CB8AC3E}">
        <p14:creationId xmlns:p14="http://schemas.microsoft.com/office/powerpoint/2010/main" val="127621272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A51632-83C0-4DA3-B879-5C1A69A781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</a:t>
            </a:r>
            <a:r>
              <a:rPr lang="ja-JP" altLang="en-US"/>
              <a:t>貼文資訊 </a:t>
            </a:r>
            <a:r>
              <a:rPr lang="en-US" altLang="ja-JP"/>
              <a:t>| </a:t>
            </a:r>
            <a:r>
              <a:rPr lang="en-US"/>
              <a:t>PopDaily </a:t>
            </a:r>
            <a:r>
              <a:rPr lang="ja-JP" altLang="en-US"/>
              <a:t>波波黛莉的異想世界 </a:t>
            </a:r>
            <a:r>
              <a:rPr lang="en-US" altLang="ja-JP"/>
              <a:t>- 23 </a:t>
            </a:r>
            <a:r>
              <a:rPr lang="en-US"/>
              <a:t>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CBCDF6B-25E5-4A50-A648-88E1E320713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2574360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4">
                  <a:extLst>
                    <a:ext uri="{9D8B030D-6E8A-4147-A177-3AD203B41FA5}">
                      <a16:colId xmlns:a16="http://schemas.microsoft.com/office/drawing/2014/main" val="66085220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9645658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2539121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81295859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389078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176088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6409257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372570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8430759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9278152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8241061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9511663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073136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847439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2551092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462945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7261914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9680543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2299160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3955471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5351382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2237221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9489753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201055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Author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Outgoing 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87881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PopDaily </a:t>
                      </a:r>
                      <a:r>
                        <a:rPr kumimoji="0" lang="zh-TW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波波黛莉的異想世界 </a:t>
                      </a: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- 2021-05-24 12:45:10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就算想買還要碰碰運氣！
＃這幾支都是斷貨王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https://external-iad3-1.xx.fbcdn.net/safe_image.php?d=AQHH-5EyHqoakh7v&amp;w=421&amp;h=421&amp;url=https%3A%2F%2Fwww.popdaily.com.tw%2Fshaper%2Fu%2F202105%2F1a4f778e-a651-484f-b6a2-e62027dec61c.jpg%3Fresize-w%3D800&amp;cfs=1&amp;ccb=3-5&amp;_nc_hash=AQGTLXClIfJaOs0C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李嘉珈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l.facebook.com/l.php?u=https%3A%2F%2Fwww.popdaily.com.tw%2Fbeauty%2F974158%3Futm_source%3Dfacebook-popdaily-populzzang%26utm_medium%3Dpost%26utm_campaign%3Dlipstick%26utm_content%3Dlink-20210524-beauty%2F974158&amp;h=AT2lZCjLtq0WoVad2U3yOgxlXzfxUkQxk8xskPi-VnaMyXdOETyKhwM8vCMTuxgDu5qnb0qzH62Ab8w7zGKoFluA6lwfGYoh_fKEEia-22SAonb0bKCRL9Oa-h-m6Q&amp;s=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05/31/2021 14:14:53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1098807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137063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137063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139133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5.24 %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867457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2324A46-519E-489B-AA0A-970A5AAA514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05/24/2021 - 05/30/2021</a:t>
            </a:r>
          </a:p>
        </p:txBody>
      </p:sp>
    </p:spTree>
    <p:extLst>
      <p:ext uri="{BB962C8B-B14F-4D97-AF65-F5344CB8AC3E}">
        <p14:creationId xmlns:p14="http://schemas.microsoft.com/office/powerpoint/2010/main" val="355915590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7B96D0-AEA7-482B-8CC8-645EAAB349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</a:t>
            </a:r>
            <a:r>
              <a:rPr lang="ja-JP" altLang="en-US"/>
              <a:t>貼文資訊 </a:t>
            </a:r>
            <a:r>
              <a:rPr lang="en-US" altLang="ja-JP"/>
              <a:t>| </a:t>
            </a:r>
            <a:r>
              <a:rPr lang="en-US"/>
              <a:t>PopDaily </a:t>
            </a:r>
            <a:r>
              <a:rPr lang="ja-JP" altLang="en-US"/>
              <a:t>波波黛莉的異想世界 </a:t>
            </a:r>
            <a:r>
              <a:rPr lang="en-US" altLang="ja-JP"/>
              <a:t>- 24 </a:t>
            </a:r>
            <a:r>
              <a:rPr lang="en-US"/>
              <a:t>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3039227-E92D-4E46-A803-CC143651466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5586152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4">
                  <a:extLst>
                    <a:ext uri="{9D8B030D-6E8A-4147-A177-3AD203B41FA5}">
                      <a16:colId xmlns:a16="http://schemas.microsoft.com/office/drawing/2014/main" val="266144349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8127263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959144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32450007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8841388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9542023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2025833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6117397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1687912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8708013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9491055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7474254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305733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215039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3574853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3363005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4058612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2290031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5041888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4299758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5744298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9217612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721819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0877123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Author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Outgoing 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61030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PopDaily </a:t>
                      </a:r>
                      <a:r>
                        <a:rPr kumimoji="0" lang="ja-JP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波波黛莉的異想世界 </a:t>
                      </a:r>
                      <a:r>
                        <a:rPr kumimoji="0" lang="en-US" altLang="ja-JP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- 2021-05-27 17:32:32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其他星座看這裡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👉https://bit.ly/3wGao3T
-
【12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星座人生比例圖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🕵️‍♀️】
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他們腦袋都在想什麼，這張圖一看就知道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😆
＃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準到變態 
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PopLove 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波波邱比特
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💗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快加入「波波創作者計劃」，賺取額外收入跟百萬曝光吧！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👉https://reurl.cc/o9NLq5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1.6435-9/p720x720/189121182_1470776643259469_7861067631039360965_n.png?_nc_cat=100&amp;ccb=1-3&amp;_nc_sid=8024bb&amp;_nc_ohc=rP4iS0KFvtAAX8T2uBA&amp;_nc_ht=scontent-iad3-1.xx&amp;tp=30&amp;oh=e11b772fb89a020aea6fba3fd77d1c01&amp;oe=60D84815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Tiffany Huang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https://www.facebook.com/604574836546325/posts/1470776986592768/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05/31/2021 14:15:07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1099099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110621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107670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107670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6.25 %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138105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BF82664-8546-4711-BBDC-0A59C8CE93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05/24/2021 - 05/30/2021</a:t>
            </a:r>
          </a:p>
        </p:txBody>
      </p:sp>
    </p:spTree>
    <p:extLst>
      <p:ext uri="{BB962C8B-B14F-4D97-AF65-F5344CB8AC3E}">
        <p14:creationId xmlns:p14="http://schemas.microsoft.com/office/powerpoint/2010/main" val="89155342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354816-D67D-4519-8685-995BC4FE90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</a:t>
            </a:r>
            <a:r>
              <a:rPr lang="ja-JP" altLang="en-US"/>
              <a:t>貼文資訊 </a:t>
            </a:r>
            <a:r>
              <a:rPr lang="en-US" altLang="ja-JP"/>
              <a:t>| </a:t>
            </a:r>
            <a:r>
              <a:rPr lang="en-US"/>
              <a:t>PopDaily </a:t>
            </a:r>
            <a:r>
              <a:rPr lang="ja-JP" altLang="en-US"/>
              <a:t>波波黛莉的異想世界 </a:t>
            </a:r>
            <a:r>
              <a:rPr lang="en-US" altLang="ja-JP"/>
              <a:t>- 25 </a:t>
            </a:r>
            <a:r>
              <a:rPr lang="en-US"/>
              <a:t>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6A95256-692D-4C70-B638-F9AD432B19C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9283881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4">
                  <a:extLst>
                    <a:ext uri="{9D8B030D-6E8A-4147-A177-3AD203B41FA5}">
                      <a16:colId xmlns:a16="http://schemas.microsoft.com/office/drawing/2014/main" val="235488339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1071166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5617683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48359163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2339009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5050261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2553509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2941769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0872635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5855822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4360703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8199522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585318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95875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7096390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7856744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6238338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10151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9011401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3588914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1540889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2784616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7314473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081734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Author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Outgoing 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95986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PopDaily </a:t>
                      </a:r>
                      <a:r>
                        <a:rPr kumimoji="0" lang="zh-TW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波波黛莉的異想世界 </a:t>
                      </a: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- 2021-05-26 19:00:03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別忘了還有薪資補償！
有受到影響的大家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一定要來看看自己有什麼權益啊
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
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本文來源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Poper@JD Daily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https://external-iad3-1.xx.fbcdn.net/safe_image.php?d=AQFoz03_f8mZnRmq&amp;w=720&amp;h=720&amp;url=fbstaging%3A%2F%2Fgraph.facebook.com%2Fstaging_resources%2FMDEzMzY4MTM5MTExOTM3NTg6NjM3MDMxODUw&amp;cfs=1&amp;ccb=3-5&amp;_nc_hash=AQHsHww0XiuoSRnS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Yun Tsz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l.facebook.com/l.php?u=https%3A%2F%2Fwww.popdaily.com.tw%2Fforum%2Flife%2F966210%3Futm_source%3Dfacebook-popdaily-poptour%26utm_medium%3Dpost%26utm_campaign%3Dallowance%26utm_content%3Dlink-20210526-forum%2Flife%2F966210&amp;h=AT34tqTK--lQdhEIpqaWFYD3EOQYK6H2M9oZAB5AprXRVWhhrUKtv12C9AsaKRyUSBIqqqxhq0aNQTkWDB5hn6RGpXXLd5qHPkSzwf4bNVDcQ7HhOsL_j4xhAvPY-Q&amp;s=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05/31/2021 14:15:09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1098961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71236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71236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72538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9.20 %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380203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325BBC-1171-4355-849F-A5BCCD1CBE6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05/24/2021 - 05/30/2021</a:t>
            </a:r>
          </a:p>
        </p:txBody>
      </p:sp>
    </p:spTree>
    <p:extLst>
      <p:ext uri="{BB962C8B-B14F-4D97-AF65-F5344CB8AC3E}">
        <p14:creationId xmlns:p14="http://schemas.microsoft.com/office/powerpoint/2010/main" val="150728757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CCE0D4-9436-47E8-9B18-B651835756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</a:t>
            </a:r>
            <a:r>
              <a:rPr lang="ja-JP" altLang="en-US"/>
              <a:t>貼文資訊 </a:t>
            </a:r>
            <a:r>
              <a:rPr lang="en-US" altLang="ja-JP"/>
              <a:t>| </a:t>
            </a:r>
            <a:r>
              <a:rPr lang="en-US"/>
              <a:t>PopDaily </a:t>
            </a:r>
            <a:r>
              <a:rPr lang="ja-JP" altLang="en-US"/>
              <a:t>波波黛莉的異想世界 </a:t>
            </a:r>
            <a:r>
              <a:rPr lang="en-US" altLang="ja-JP"/>
              <a:t>- 26 </a:t>
            </a:r>
            <a:r>
              <a:rPr lang="en-US"/>
              <a:t>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2F7D4E4-FD90-41CA-9478-388D97A65E9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1200788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4">
                  <a:extLst>
                    <a:ext uri="{9D8B030D-6E8A-4147-A177-3AD203B41FA5}">
                      <a16:colId xmlns:a16="http://schemas.microsoft.com/office/drawing/2014/main" val="186331971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5890635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6346405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60907416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3306620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44831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1577275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27383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9520046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372243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3672230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2362008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918451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1257769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128444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6778200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9996406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0077509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3388220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8635163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2417015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1580480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9044329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399654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Author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Outgoing 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24442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PopDaily </a:t>
                      </a:r>
                      <a:r>
                        <a:rPr kumimoji="0" lang="zh-TW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波波黛莉的異想世界 </a:t>
                      </a: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- 2021-05-26 17:00:01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好市多官網有超多限定好物！
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不要再去賣場群聚了啦🥺
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PopStyle 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波波穿搭
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
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快加入「波波創作者計劃」，賺取額外收入跟百萬曝光吧！
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https://reurl.cc/o9NLq5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https://external-iad3-1.xx.fbcdn.net/safe_image.php?d=AQEsUYpPb1FQIRz-&amp;w=421&amp;h=421&amp;url=https%3A%2F%2Fwww.popdaily.com.tw%2Fshaper%2Fu%2F202105%2Fe32653d4-5a59-45f5-8ba5-cbdaf156dd8e.jpg%3Fresize-w%3D800&amp;cfs=1&amp;ccb=3-5&amp;_nc_hash=AQF3Y5prk_4WkWqk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Artie Huang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l.facebook.com/l.php?u=https%3A%2F%2Fwww.popdaily.com.tw%2Fstyle%2F978213%3Futm_source%3Dfacebook-popdaily-popstyle%26utm_medium%3Dpost%26utm_campaign%3Dcostco-20210526-style%2F978213&amp;h=AT39GM33hW88_yePDfRfgLT63WbxoHR2uw-D3iWf36tYqVRju1pouBSjxf6MOU-VUUEFubZoZTvW4xgY56fS9RoWl5Omhuw_jQmAZ_Gkm76jNN92CWMSayGqWlngQQ&amp;s=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05/31/2021 14:15:09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1098961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61438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60778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60778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9.85 %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6.35 %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300476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1A2D199-EA65-49A3-928E-D0774215ABB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05/24/2021 - 05/30/2021</a:t>
            </a:r>
          </a:p>
        </p:txBody>
      </p:sp>
    </p:spTree>
    <p:extLst>
      <p:ext uri="{BB962C8B-B14F-4D97-AF65-F5344CB8AC3E}">
        <p14:creationId xmlns:p14="http://schemas.microsoft.com/office/powerpoint/2010/main" val="204171634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31</TotalTime>
  <Words>5367</Words>
  <Application>Microsoft Office PowerPoint</Application>
  <PresentationFormat>On-screen Show (4:3)</PresentationFormat>
  <Paragraphs>1251</Paragraphs>
  <Slides>26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9" baseType="lpstr">
      <vt:lpstr>Arial</vt:lpstr>
      <vt:lpstr>Calibri</vt:lpstr>
      <vt:lpstr>quintly_template</vt:lpstr>
      <vt:lpstr>Facebook 貼文資訊 | PopDaily 波波黛莉的異想世界 - 1 of 26</vt:lpstr>
      <vt:lpstr>Facebook 貼文資訊 | PopDaily 波波黛莉的異想世界 - 2 of 26</vt:lpstr>
      <vt:lpstr>Facebook 貼文資訊 | PopDaily 波波黛莉的異想世界 - 3 of 26</vt:lpstr>
      <vt:lpstr>Facebook 貼文資訊 | PopDaily 波波黛莉的異想世界 - 4 of 26</vt:lpstr>
      <vt:lpstr>Facebook 貼文資訊 | PopDaily 波波黛莉的異想世界 - 5 of 26</vt:lpstr>
      <vt:lpstr>Facebook 貼文資訊 | PopDaily 波波黛莉的異想世界 - 6 of 26</vt:lpstr>
      <vt:lpstr>Facebook 貼文資訊 | PopDaily 波波黛莉的異想世界 - 7 of 26</vt:lpstr>
      <vt:lpstr>Facebook 貼文資訊 | PopDaily 波波黛莉的異想世界 - 8 of 26</vt:lpstr>
      <vt:lpstr>Facebook 貼文資訊 | PopDaily 波波黛莉的異想世界 - 9 of 26</vt:lpstr>
      <vt:lpstr>Facebook 貼文資訊 | PopDaily 波波黛莉的異想世界 - 10 of 26</vt:lpstr>
      <vt:lpstr>Facebook 貼文資訊 | PopDaily 波波黛莉的異想世界 - 11 of 26</vt:lpstr>
      <vt:lpstr>Facebook 貼文資訊 | PopDaily 波波黛莉的異想世界 - 12 of 26</vt:lpstr>
      <vt:lpstr>Facebook 貼文資訊 | PopDaily 波波黛莉的異想世界 - 13 of 26</vt:lpstr>
      <vt:lpstr>Facebook 貼文資訊 | PopDaily 波波黛莉的異想世界 - 14 of 26</vt:lpstr>
      <vt:lpstr>Facebook 貼文資訊 | PopDaily 波波黛莉的異想世界 - 15 of 26</vt:lpstr>
      <vt:lpstr>Facebook 貼文資訊 | PopDaily 波波黛莉的異想世界 - 16 of 26</vt:lpstr>
      <vt:lpstr>Facebook 貼文資訊 | PopDaily 波波黛莉的異想世界 - 17 of 26</vt:lpstr>
      <vt:lpstr>Facebook 貼文資訊 | PopDaily 波波黛莉的異想世界 - 18 of 26</vt:lpstr>
      <vt:lpstr>Facebook 貼文資訊 | PopDaily 波波黛莉的異想世界 - 19 of 26</vt:lpstr>
      <vt:lpstr>Facebook 貼文資訊 | PopDaily 波波黛莉的異想世界 - 20 of 26</vt:lpstr>
      <vt:lpstr>Facebook 貼文資訊 | PopDaily 波波黛莉的異想世界 - 21 of 26</vt:lpstr>
      <vt:lpstr>Facebook 貼文資訊 | PopDaily 波波黛莉的異想世界 - 22 of 26</vt:lpstr>
      <vt:lpstr>Facebook 貼文資訊 | PopDaily 波波黛莉的異想世界 - 23 of 26</vt:lpstr>
      <vt:lpstr>Facebook 貼文資訊 | PopDaily 波波黛莉的異想世界 - 24 of 26</vt:lpstr>
      <vt:lpstr>Facebook 貼文資訊 | PopDaily 波波黛莉的異想世界 - 25 of 26</vt:lpstr>
      <vt:lpstr>Facebook 貼文資訊 | PopDaily 波波黛莉的異想世界 - 26 of 26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Frederik Peiniger</dc:creator>
  <cp:lastModifiedBy>Frederik Peiniger</cp:lastModifiedBy>
  <cp:revision>4</cp:revision>
  <dcterms:created xsi:type="dcterms:W3CDTF">2021-05-31T05:41:37Z</dcterms:created>
  <dcterms:modified xsi:type="dcterms:W3CDTF">2021-05-31T06:13:29Z</dcterms:modified>
</cp:coreProperties>
</file>