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</c:f>
            </c:multiLvlStrRef>
          </c:cat>
          <c:val>
            <c:numRef>
              <c:f>Sheet1!$B$2:$B$3</c:f>
            </c:numRef>
          </c:val>
          <c:smooth val="0"/>
          <c:extLst>
            <c:ext xmlns:c16="http://schemas.microsoft.com/office/drawing/2014/chart" uri="{C3380CC4-5D6E-409C-BE32-E72D297353CC}">
              <c16:uniqueId val="{00000000-6955-4FB1-9C6E-D8FD45285145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</c:f>
            </c:multiLvlStrRef>
          </c:cat>
          <c:val>
            <c:numRef>
              <c:f>Sheet1!$C$2:$C$3</c:f>
            </c:numRef>
          </c:val>
          <c:smooth val="0"/>
          <c:extLst>
            <c:ext xmlns:c16="http://schemas.microsoft.com/office/drawing/2014/chart" uri="{C3380CC4-5D6E-409C-BE32-E72D297353CC}">
              <c16:uniqueId val="{00000001-6955-4FB1-9C6E-D8FD45285145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</c:f>
            </c:multiLvlStrRef>
          </c:cat>
          <c:val>
            <c:numRef>
              <c:f>Sheet1!$D$2:$D$3</c:f>
            </c:numRef>
          </c:val>
          <c:smooth val="0"/>
          <c:extLst>
            <c:ext xmlns:c16="http://schemas.microsoft.com/office/drawing/2014/chart" uri="{C3380CC4-5D6E-409C-BE32-E72D297353CC}">
              <c16:uniqueId val="{00000002-6955-4FB1-9C6E-D8FD45285145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</c:f>
            </c:multiLvlStrRef>
          </c:cat>
          <c:val>
            <c:numRef>
              <c:f>Sheet1!$E$2:$E$3</c:f>
            </c:numRef>
          </c:val>
          <c:smooth val="0"/>
          <c:extLst>
            <c:ext xmlns:c16="http://schemas.microsoft.com/office/drawing/2014/chart" uri="{C3380CC4-5D6E-409C-BE32-E72D297353CC}">
              <c16:uniqueId val="{00000003-6955-4FB1-9C6E-D8FD45285145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</c:f>
            </c:multiLvlStrRef>
          </c:cat>
          <c:val>
            <c:numRef>
              <c:f>Sheet1!$F$2:$F$3</c:f>
            </c:numRef>
          </c:val>
          <c:smooth val="0"/>
          <c:extLst>
            <c:ext xmlns:c16="http://schemas.microsoft.com/office/drawing/2014/chart" uri="{C3380CC4-5D6E-409C-BE32-E72D297353CC}">
              <c16:uniqueId val="{00000004-6955-4FB1-9C6E-D8FD45285145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</c:f>
            </c:multiLvlStrRef>
          </c:cat>
          <c:val>
            <c:numRef>
              <c:f>Sheet1!$G$2:$G$3</c:f>
            </c:numRef>
          </c:val>
          <c:smooth val="0"/>
          <c:extLst>
            <c:ext xmlns:c16="http://schemas.microsoft.com/office/drawing/2014/chart" uri="{C3380CC4-5D6E-409C-BE32-E72D297353CC}">
              <c16:uniqueId val="{00000005-6955-4FB1-9C6E-D8FD45285145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</c:f>
            </c:multiLvlStrRef>
          </c:cat>
          <c:val>
            <c:numRef>
              <c:f>Sheet1!$H$2:$H$3</c:f>
            </c:numRef>
          </c:val>
          <c:smooth val="0"/>
          <c:extLst>
            <c:ext xmlns:c16="http://schemas.microsoft.com/office/drawing/2014/chart" uri="{C3380CC4-5D6E-409C-BE32-E72D297353CC}">
              <c16:uniqueId val="{00000006-6955-4FB1-9C6E-D8FD45285145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</c:f>
            </c:multiLvlStrRef>
          </c:cat>
          <c:val>
            <c:numRef>
              <c:f>Sheet1!$I$2:$I$3</c:f>
            </c:numRef>
          </c:val>
          <c:smooth val="0"/>
          <c:extLst>
            <c:ext xmlns:c16="http://schemas.microsoft.com/office/drawing/2014/chart" uri="{C3380CC4-5D6E-409C-BE32-E72D297353CC}">
              <c16:uniqueId val="{00000007-6955-4FB1-9C6E-D8FD45285145}"/>
            </c:ext>
          </c:extLst>
        </c:ser>
        <c:ser>
          <c:idx val="8"/>
          <c:order val="8"/>
          <c:tx>
            <c:strRef>
              <c:f>Sheet1!$J$1</c:f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</c:f>
            </c:multiLvlStrRef>
          </c:cat>
          <c:val>
            <c:numRef>
              <c:f>Sheet1!$J$2:$J$3</c:f>
            </c:numRef>
          </c:val>
          <c:smooth val="0"/>
          <c:extLst>
            <c:ext xmlns:c16="http://schemas.microsoft.com/office/drawing/2014/chart" uri="{C3380CC4-5D6E-409C-BE32-E72D297353CC}">
              <c16:uniqueId val="{00000008-6955-4FB1-9C6E-D8FD45285145}"/>
            </c:ext>
          </c:extLst>
        </c:ser>
        <c:ser>
          <c:idx val="9"/>
          <c:order val="9"/>
          <c:tx>
            <c:strRef>
              <c:f>Sheet1!$K$1</c:f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</c:f>
            </c:multiLvlStrRef>
          </c:cat>
          <c:val>
            <c:numRef>
              <c:f>Sheet1!$K$2:$K$3</c:f>
            </c:numRef>
          </c:val>
          <c:smooth val="0"/>
          <c:extLst>
            <c:ext xmlns:c16="http://schemas.microsoft.com/office/drawing/2014/chart" uri="{C3380CC4-5D6E-409C-BE32-E72D297353CC}">
              <c16:uniqueId val="{00000009-6955-4FB1-9C6E-D8FD45285145}"/>
            </c:ext>
          </c:extLst>
        </c:ser>
        <c:ser>
          <c:idx val="10"/>
          <c:order val="10"/>
          <c:tx>
            <c:strRef>
              <c:f>Sheet1!$L$1</c:f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</c:f>
            </c:multiLvlStrRef>
          </c:cat>
          <c:val>
            <c:numRef>
              <c:f>Sheet1!$L$2:$L$3</c:f>
            </c:numRef>
          </c:val>
          <c:smooth val="0"/>
          <c:extLst>
            <c:ext xmlns:c16="http://schemas.microsoft.com/office/drawing/2014/chart" uri="{C3380CC4-5D6E-409C-BE32-E72D297353CC}">
              <c16:uniqueId val="{0000000A-6955-4FB1-9C6E-D8FD45285145}"/>
            </c:ext>
          </c:extLst>
        </c:ser>
        <c:ser>
          <c:idx val="11"/>
          <c:order val="11"/>
          <c:tx>
            <c:strRef>
              <c:f>Sheet1!$M$1</c:f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</c:f>
            </c:multiLvlStrRef>
          </c:cat>
          <c:val>
            <c:numRef>
              <c:f>Sheet1!$M$2:$M$3</c:f>
            </c:numRef>
          </c:val>
          <c:smooth val="0"/>
          <c:extLst>
            <c:ext xmlns:c16="http://schemas.microsoft.com/office/drawing/2014/chart" uri="{C3380CC4-5D6E-409C-BE32-E72D297353CC}">
              <c16:uniqueId val="{0000000B-6955-4FB1-9C6E-D8FD452851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1078584"/>
        <c:axId val="281078912"/>
      </c:lineChart>
      <c:catAx>
        <c:axId val="281078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078912"/>
        <c:crosses val="autoZero"/>
        <c:auto val="1"/>
        <c:lblAlgn val="ctr"/>
        <c:lblOffset val="100"/>
        <c:noMultiLvlLbl val="0"/>
      </c:catAx>
      <c:valAx>
        <c:axId val="281078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078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2B71BA-8D4D-4C19-832B-8F025BD9D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粉絲觸及率 </a:t>
            </a:r>
            <a:r>
              <a:rPr lang="en-US" altLang="ja-JP"/>
              <a:t>| </a:t>
            </a:r>
            <a:r>
              <a:rPr lang="en-US"/>
              <a:t>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BDE11AF-0045-44DF-8D89-F9A6F2E709D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835741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3788A5-62CE-4DB1-9387-120C90ADF4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05/03/2021 - 05/04/2021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1CBD9C-6122-4469-A007-570724AA4A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495646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粉絲觸及率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粉絲觸及率 | All Pages</dc:title>
  <dc:creator>Frederik Peiniger</dc:creator>
  <cp:lastModifiedBy>Frederik Peiniger</cp:lastModifiedBy>
  <cp:revision>1</cp:revision>
  <dcterms:created xsi:type="dcterms:W3CDTF">2021-05-05T03:52:20Z</dcterms:created>
  <dcterms:modified xsi:type="dcterms:W3CDTF">2021-05-05T03:52:26Z</dcterms:modified>
</cp:coreProperties>
</file>