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828D-139F-4CDF-96A5-A8C28843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63556-FF45-43F2-95FC-092813ED6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239864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88048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263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837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3149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797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8329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131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24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835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41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619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645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26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008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212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017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994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492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232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207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398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07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113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640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129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9D851-64AA-4385-B890-F4F61666E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768562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AE6D6-2EC9-4486-AE1C-F10C24B71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FD5AC-51E0-4B8C-8A7A-614D348028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12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73924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759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459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126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8552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44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171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996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514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489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770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542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050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318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747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284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3634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874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51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790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25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6146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919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210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81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21:00:24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這髮色太溫柔太美了吧！！❤️
＃春夏快染這色系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fCe2lWWzI-3L9&amp;w=431&amp;h=431&amp;url=https%3A%2F%2Fwww.popdaily.com.tw%2Fshaper%2Fu%2F202007%2Ffe2a5c33-d302-4b5e-a5a5-34aec46ffc47.jpg%3Fresize-w%3D800&amp;cfs=1&amp;sx=226&amp;sy=0&amp;sw=431&amp;sh=431&amp;ccb=3-5&amp;_nc_hash=AQFLrTQAcJcvQo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744021%3Futm_source%3Dfacebook-populzzang%26utm_medium%3Dpost%26utm_campaign%3Dhair%26utm_content%3Dlink-20210428-beauty%2F744021&amp;h=AT2fqotHHJOkjtL8l0OviQvjsUHjzejedPR21cai1TFucCSWa83WsX0knwoUrt82_pSSFFIHhOsGK_YUZAbQSsp-9vYUk3qabp6Rc8JU9ousqHJmwjVN68U5zTCZu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611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EAAF9-18C3-4AB3-B0DD-30C9DA1DA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119820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E027-19CD-4591-8FF5-F19D37BDD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C518B-3DCF-4333-8625-8478F010A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607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42530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4600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841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6556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2774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57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893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497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283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634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61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177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23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430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923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736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883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13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801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284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123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302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370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025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18:00:23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好看的馬尾要這樣綁！💖
＃原來以前都在亂綁🤣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https://external-iad3-2.xx.fbcdn.net/safe_image.php?d=AQGwhSU0r4WFpFXf&amp;w=400&amp;h=400&amp;url=https%3A%2F%2Fwww.popdaily.com.tw%2Fshaper%2Fu%2F202104%2Fd8caee98-437d-457f-b93d-d1ddbdd30042.jpg%3Fresize-w%3D800&amp;cfs=1&amp;ccb=3-5&amp;_nc_hash=AQEdqs7mIjN7zskv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563702%3Futm_source%3Dfacebook-populzzang%26utm_medium%3Dpost%26utm_campaign%3Dhair%26utm_content%3Dlink-20210428-beauty%2F563702&amp;h=AT174hBfOtX5h3nrDpa6eznf3Zk0bOvN5ifpZm_VYEdkatiS1yhaolbm4J2i3F2cBvFmj9f9u0Al3zGDKjq3Mr3Ug5SHK3Hxul89hVSeiJ6wStHyl1dnEQjo0tXsW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378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58112-2FE6-4095-BFA3-832E9B981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26023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0AC8A-BA1C-4EC9-8B69-F12139CC7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E63F9-4132-4BB0-B6D5-3D26DEAEC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119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77303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588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254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6696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1528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014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18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093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4909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926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803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287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86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095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41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83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06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285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79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464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996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64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65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94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31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- 2021-04-29 21:00:30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天！！這個雙眼皮跟臥蠶！！！
＃真的是整容級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https://external-iad3-2.xx.fbcdn.net/safe_image.php?d=AQFQhPzhWLbDonat&amp;w=421&amp;h=421&amp;url=https%3A%2F%2Fwww.popdaily.com.tw%2Fshaper%2Fu%2F202104%2Fecdeafbd-bc0e-461c-96b6-41f24fd925f9.jpg%3Fresize-w%3D800&amp;cfs=1&amp;ccb=3-5&amp;_nc_hash=AQEOi5TWmwKL2XOB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962207%3Futm_source%3Dfacebook-populzzang%26utm_medium%3Dpost%26utm_campaign%3Dmakeup%26utm_content%3Dlink-20210429-beauty%2F962207&amp;h=AT0ZUWE_sndj3ZgaQgoUlF76-RyOMM-Xrm_Kszwl4YM7xvgalkbuDb5thXgMmejGmpGSiRaJCb_ehKUwS-oePw4prI9Ap16c5abJOp2opIdbdCzHJq4HGleOOK9so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948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570CD-7BEE-4761-8778-2663F06E9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460991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7E32-8B29-4A1B-A961-D7F68620B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55E4A-6DA0-43AC-A65E-F72A436B6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894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6980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3927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251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0926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0344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130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112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929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4550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9661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685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229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3856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152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7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628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07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12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716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800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168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805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81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572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31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- 2021-04-26 21:00:04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眼妝問題懶人包來啦！！
＃眼妝疑難雜症通通有解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https://external-iad3-2.xx.fbcdn.net/safe_image.php?d=AQHBDHZ1t0jlq8d7&amp;w=421&amp;h=421&amp;url=https%3A%2F%2Fwww.popdaily.com.tw%2Fshaper%2Fu%2F202104%2Fa8c662ec-2e77-4af0-bc16-3478ab75277f.jpg%3Fresize-w%3D800&amp;cfs=1&amp;ccb=3-5&amp;_nc_hash=AQHUADgd6yY7ykdx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960579%3Futm_source%3Dfacebook-populzzang%26utm_medium%3Dpost%26utm_campaign%3Deyemakeup%26utm_content%3Dlink-20210426-beauty%2F960579&amp;h=AT3b7ZtsflGP5w8Xxu0njnbhawZes19kQwEGbP3nVS6vjkAUybFqKCH7z56UmuxF-kmCHLCfZ8xSznAY2VjzVmnaj8drTrvGxit-ma_9iNAYegE0s9D9tHk12h3yb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802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B4016-91F4-438E-9978-4455B780A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53699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BE819-9D91-4E7A-9E8A-32BDECC5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BBC41-C39E-42CE-AC24-0DEADF297A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20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90822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257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3089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6919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3696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220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929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59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52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335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340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22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108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216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928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952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842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075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225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387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434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9061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633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15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96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15:00:02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甜甜的溫柔花香調超加分！！
＃好感度加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https://external-iad3-2.xx.fbcdn.net/safe_image.php?d=AQFTHa5mVa5IrfqK&amp;w=421&amp;h=421&amp;url=https%3A%2F%2Fwww.popdaily.com.tw%2Fshaper%2Fu%2F202102%2Ff86c1b59-ebe0-4b1a-91fe-de2a0f4b5456.jpg%3Fresize-w%3D800&amp;cfs=1&amp;ccb=3-5&amp;_nc_hash=AQGZCz9W3U7-Jn7I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891115%3Futm_source%3Dfacebook-populzzang%26utm_medium%3Dpost%26utm_campaign%3Dperfume%26utm_content%3Dlink-20210428-beauty%2F891115&amp;h=AT1yudT-Eyn0PUM-wr7lLxYkVNMpC_llOBrw9sANwF3dje3G0f4hcX9crpKgi_6ZAXNqdsLUs8CXFoWJHdcQTr6zCQs_ORqpXhoUKNPYs3aQysY_3h7mr8AEWRHGE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01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2C659-4C57-455D-96FF-5885176B3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4036722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5D77-C87B-412A-99A3-DC8F45F03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08793-9CD3-4F97-9228-6105B85C4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274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36552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0563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108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1764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4185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650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583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31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531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707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015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504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961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633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991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581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9846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700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890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274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100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89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299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272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86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16:00:56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超經典的開架眼影盤！！
＃百元開架又有實力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https://external-iad3-2.xx.fbcdn.net/safe_image.php?d=AQE-RMc2h0kREMSR&amp;w=421&amp;h=421&amp;url=https%3A%2F%2Fwww.popdaily.com.tw%2Fshaper%2Fu%2F202007%2Fab7d4522-814d-4755-84b9-9cef54006bb5.jpg%3Fresize-w%3D800&amp;cfs=1&amp;ccb=3-5&amp;_nc_hash=AQHTVPOXjicolSSg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652401%3Futm_source%3Dfacebook-populzzang%26utm_medium%3Dpost%26utm_campaign%3Dmakeup%26utm_content%3Dlink-20210428-beauty%2F652401&amp;h=AT0kUQLu6RUxsgWLEeawWXh1mO8c9H6-O015Wb8zh8TFGd8mckHS6CqC6L8rKaTw_3ShUXGpRxX-tn_aRtwbIALoQqWG7FN_OkW2G7C6nzPGLn31I4xMvUazYQbcT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33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7827B-8814-4498-9678-20B1BCE3E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504808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EBCB3-B73A-4A73-8872-A7E09F64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B18FB-0A23-4973-AA07-AC4EB8BB5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2511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46880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3904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850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7780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007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62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399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023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9758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3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219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510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245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62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77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87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482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138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578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31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055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419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70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946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1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- 2021-04-29 09:30:21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這支新唇蜜超美～～
＃日常也很適合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https://external-iad3-2.xx.fbcdn.net/safe_image.php?d=AQHF7EV1qRymXWS1&amp;w=421&amp;h=421&amp;url=https%3A%2F%2Fwww.popdaily.com.tw%2Fshaper%2Fu%2F202104%2F39f906e4-6199-445e-88bd-79e15098a5df.jpg%3Fresize-w%3D800&amp;cfs=1&amp;ccb=3-5&amp;_nc_hash=AQFsHOJpjpZefIlh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961565%3Futm_source%3Dfacebook-populzzang%26utm_medium%3Dpost%26utm_campaign%3Dlipstick%26utm_content%3Dlink-20210430-beauty%2F961565&amp;h=AT0Lq-05vCMTS-Rl8-RCSFBaBJ17BtGsoxx4jIyA51VTdytCzzzThYwn5CYiGovBvfZBdiPZ77dvWYjHs2vWYlSibuAWBnDwnG1laYwedt2qCy2dEeJeTmnX75m9b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57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67828-321F-45D6-9A81-1C25CD92D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148423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CF54-93F0-4752-8980-D548722A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76935-26DA-4FCE-B6FF-E8429AB745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97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72620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950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957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9828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485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517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210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627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271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150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284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471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02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568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509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212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032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954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521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728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442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753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227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084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11:00:50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補妝最強技巧學起來～～
＃補妝來還原妝容的完整度！！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https://external-iad3-2.xx.fbcdn.net/safe_image.php?d=AQEUcu0TE-JsTnwW&amp;w=421&amp;h=421&amp;url=https%3A%2F%2Fwww.popdaily.com.tw%2Fshaper%2Fu%2F202006%2F4829664b-80b8-47b3-a6b3-f4cfd8cf8c45.jpg%3Fresize-w%3D800&amp;cfs=1&amp;ccb=3-5&amp;_nc_hash=AQFcbrem8VISzzP8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637045%3Futm_source%3Dfacebook-populzzang%26utm_medium%3Dpost%26utm_campaign%3Dmakeup%26utm_content%3Dlink-20210428-beauty%2F637045&amp;h=AT3JBsxXeSijhZX5mlmrC6811cyyO6xaaA2KNqnnivV4qAavnzdL5nbwNtx48wnZxdNnFzpYj_yPw0u4wZSUh1peCxbHk1VqfQM7DKd27bLn0dx4MUrgmF_xyvj0C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240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9E547-CC94-41B9-BF5B-0F18C91C4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2867529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C2C16-1100-4D47-8C56-846AA98B7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90A88-2211-41D4-97B6-4A40A9B33D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35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37611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1700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355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4962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1125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90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43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618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144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667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560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949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463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026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292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818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561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316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474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610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818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81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179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72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2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- 2021-05-01 18:00:22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要掌握幾個小技巧就能有立體五官！！
＃非常適合東方女孩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6RfcPNMKeV5gK&amp;w=421&amp;h=421&amp;url=https%3A%2F%2Fwww.popdaily.com.tw%2Fshaper%2Fu%2F202009%2F1e7ee182-48a5-404f-85d5-6a0b36d2d02b.jpg%3Fresize-w%3D800&amp;cfs=1&amp;sx=0&amp;sy=0&amp;sw=421&amp;sh=421&amp;ccb=3-5&amp;_nc_hash=AQEVZYf9l-pQXG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801260%3Futm_source%3Dfacebook-populzzang%26utm_medium%3Dpost%26utm_campaign%3Dmakeup%26utm_content%3Dlink-20210501-beauty%2F801260&amp;h=AT0iqP4uuANkpQg4nT49tCKehDxhOCwrv78Za7UFTnohrPT3oxldh3s_P9EkAV5UbSiV24lQ0VX-o7u2442MjiIb8A1sPGfdJFghgrKi_BxgQTFyYy31vUFKV9vL8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034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D18BB-461D-43E5-9702-572F8C153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1864519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FE891-16D9-4AA2-B442-9A92F283E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D1EA2-ECF2-475F-AABF-04E41062E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834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08790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0427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223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70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83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728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361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7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34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181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98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489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831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876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201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3045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256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268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779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96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5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28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998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987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9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- 2021-04-27 09:30:07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霧感的玫瑰杏奶色😍😍
＃好顯氣質的美色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https://external-iad3-2.xx.fbcdn.net/safe_image.php?d=AQEzADPzsOyi8EyA&amp;w=421&amp;h=421&amp;url=https%3A%2F%2Fwww.popdaily.com.tw%2Fshaper%2Fu%2F202104%2F8094320c-4ff5-43f3-a48c-6456145e1fbc.jpg%3Fresize-w%3D800&amp;cfs=1&amp;ccb=3-5&amp;_nc_hash=AQHU_yjSFhPeODy0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960585%3Futm_source%3Dfacebook-populzzang%26utm_medium%3Dpost%26utm_campaign%3Dlipstick%26utm_content%3Dlink-20210427-beauty%2F960585&amp;h=AT3V1dboiGdriPfNp59WBLyirEDHe-IBvm3gsSz8UoQSDt-c2j-1xKAuKEhE6yppUr_tieznGmk7R9JaXDMBzz39VOjP_DBMxtJU65u1YZxicBpT5Hb2zYylkWo1c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3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42AAB-BA56-4D92-AB32-9329089ED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578209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DABD5-687D-4AB4-A937-8C2D6A93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C2058B-16DD-461B-8C09-DC48EB410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18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56770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926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67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9625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179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965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288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695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435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292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879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103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87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70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868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501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687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286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78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64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005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867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15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90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48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- 2021-04-26 23:00:28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這天氣穿剛剛好！！😍❤️
＃原來襯衫可以這麼百搭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https://external-iad3-2.xx.fbcdn.net/safe_image.php?d=AQHuNUxfEo8a_ryF&amp;w=421&amp;h=421&amp;url=https%3A%2F%2Fwww.popdaily.com.tw%2Fshaper%2Fu%2F202104%2Fbcb33e33-a585-450c-b6e9-f67e49b5d91e.jpg%3Fresize-w%3D800&amp;cfs=1&amp;ccb=3-5&amp;_nc_hash=AQGm7fz330jB8QLI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956335%3Futm_source%3Dfacebook-populzzang%26utm_medium%3Dpost%26utm_campaign%3Dstyle%26utm_content%3Dlink-20210426-style%2F956335&amp;h=AT1K1EMxvhUvAfhnxfTYtxJyjNhNHy08B02TmX4cmVEisGofpJVcFkHK7GhRrA1Obosk5fo5bRgyuzbIJc0MG680fuLI8VSPPYEoNwGiYIaL2jdl2U237aONNmjNp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141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107D0-2BC9-4B75-84C2-EE61142B2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1232634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D6C69-6B91-4A87-B663-CF4B61D9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C40E3-A856-4C7F-9A91-269BCD155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464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24872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863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897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8179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282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52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274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445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5357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612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109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19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571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005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028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106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785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23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024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236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408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509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454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5989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7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22:00:34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眼瞼下至這樣畫好厲害！！❤️❤️
＃眼妝存在感瞬間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好多！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jeeUwO48A5AbR&amp;w=431&amp;h=431&amp;url=https%3A%2F%2Fwww.popdaily.com.tw%2Fshaper%2Fu%2F202007%2F21353731-38b5-4027-aece-6a667fa03b6e.jpg%3Fresize-w%3D800&amp;cfs=1&amp;sx=0&amp;sy=0&amp;sw=431&amp;sh=431&amp;ccb=3-5&amp;_nc_hash=AQGHQbY-GpyEF2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731918%3Futm_source%3Dfacebook-populzzang%26utm_medium%3Dpost%26utm_campaign%3Dmakeup%26utm_content%3Dlink-20210428-beauty%2F731918&amp;h=AT0qLea5dC_mwIJzFzGC70NOSYuyMq2UP7MGe6IclogHsVkLlAv8vjwxI7JoGgfBUk0I-o50fYeeUeM1cuQHZ2IQv-bZS1N7wDa21OpFicLOUtiV2LKgovbYXJRad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069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12F11-EEEE-46BC-A872-23910A724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340314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53740-7168-4984-A9A3-DC0676943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279AD-3F08-41FC-9114-EFD8A7664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453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60295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5281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24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426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4722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570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958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071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57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440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418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099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2781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981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039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45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58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459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171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985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7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532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3013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371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9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- 2021-04-27 21:00:33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女孩這樣剪最修飾臉型呀！！❤️
＃第五款連我都想剪了！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https://external-iad3-2.xx.fbcdn.net/safe_image.php?d=AQFtghD2ecbAU-RT&amp;w=421&amp;h=421&amp;url=https%3A%2F%2Fwww.popdaily.com.tw%2Fshaper%2Fu%2F202104%2Fd73fdd1b-ea89-4e13-a3b3-60854f5515df.jpg%3Fresize-w%3D800&amp;cfs=1&amp;ccb=3-5&amp;_nc_hash=AQHeHwPsqTHtM0G7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961007%3Futm_source%3Dfacebook-populzzang%26utm_medium%3Dpost%26utm_campaign%3Dhair%26utm_content%3Dlink-20210427-beauty%2F961007&amp;h=AT11EKZpyHrvuxxSC0m7AB3P0Qt8IOwfc61rPkH-mldchXU76nj_RK1C9m54Vd17EskiT3FP6ytl3J514UOBgmo3dyHjSFJGed2xLL7CnLWJOCDG0NkQ3gStEkI9q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83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B6E9A-0DFC-4A5F-BD05-FE424EA57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2720176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24D4A-4182-4563-907E-1581F5FE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24F30-7DA5-46CB-8048-95C5A94F80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974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72712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35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278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0022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6090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1977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678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333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147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45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264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9454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681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98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551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385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56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065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23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831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084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217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740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3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3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- 2021-05-02 11:30:40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五月太多想買的新品了啦！！
＃香水唇膏眼影盤每樣都好燒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https://external-iad3-2.xx.fbcdn.net/safe_image.php?d=AQGgFoAMi1tKluyb&amp;w=421&amp;h=421&amp;url=https%3A%2F%2Fwww.popdaily.com.tw%2Fshaper%2Fu%2F202105%2F027fa86a-6ace-4d12-ba8c-2bd0196280b2.jpg%3Fresize-w%3D800&amp;cfs=1&amp;ccb=3-5&amp;_nc_hash=AQHC8I7WX4ehDNhT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963733%3Futm_source%3Dfacebook-populzzang%26utm_medium%3Dpost%26utm_campaign%3Dnew%26utm_content%3Dlink-20210502-beauty%2F963733&amp;h=AT2uNq1kZWu14A3uzPETxQcXwjediKZPR1YAa1nzCc73hx-u5zlVQaCTXXw78NBlq2tAyXx0ZGB5soAEC5lsSZdbj-3Fzax3u69bpYa88V0TeqBBZ4-PpLR-XbnuM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07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D87AD-5412-4115-AEA7-BD7DDE501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460137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A85E5-A338-40F4-9A32-04E2BCDD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A2EEE-84F3-45DF-8CA0-4286D3D76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810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10443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3362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99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0439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8193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2460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787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2622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4420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82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610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027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878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51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9080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277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055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75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015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032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758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332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264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119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93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19:00:17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髮質對女生來說很重要！
＃養出女神髮質一點都不難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母親節禮物免費拿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👉https://lin.ee/U19uDR3/rcfk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https://external-iad3-2.xx.fbcdn.net/safe_image.php?d=AQGgzBX9VrZnDmWr&amp;w=421&amp;h=421&amp;url=https%3A%2F%2Fwww.popdaily.com.tw%2Fshaper%2Fu%2F202104%2Ff81d435d-faba-4f6c-bd15-a427de4041db.jpg%3Fresize-w%3D800&amp;cfs=1&amp;ccb=3-5&amp;_nc_hash=AQE-ZcFIhkl6M8Uc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936055%3Futm_source%3Dfacebook-populzzang%26utm_medium%3Dpost%26utm_campaign%3Dshampoo%26utm_content%3Dlink-20210427-beauty%2F936055&amp;h=AT0nk603TCvSfxDJEb-fUIFqgsjEIEfDpvELjIKi6x5ZSPr_EfXaQs_zdMsJ7l8eRR8NWKzO71ojXutWwys6H2soEcY-RW3uHqgkDX01myM_7S7PMlbaaUc9sd6uq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395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93D2C-7282-4CEB-962B-0A6FEB5EB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4102530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E6DD-5D4D-4F05-B930-1202A426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2FEF9-220F-4CC4-9F5D-9B9450E2A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058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91286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33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027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430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228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9067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9535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6839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458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380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494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67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7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152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996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032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014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954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4258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0010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23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695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481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33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- 2021-04-26 09:30:14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這支顏色真的超！級！美！
＃不挑膚又超顯白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https://external-iad3-2.xx.fbcdn.net/safe_image.php?d=AQGtcoxyKDkQRNJ6&amp;w=421&amp;h=421&amp;url=https%3A%2F%2Fwww.popdaily.com.tw%2Fshaper%2Fu%2F202104%2F23471fc1-bcfd-48df-97bd-f7c40b8c4c86.jpg%3Fresize-w%3D800&amp;cfs=1&amp;ccb=3-5&amp;_nc_hash=AQEhRgGZw6izNFGt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959172%3Futm_source%3Dfacebook-populzzang%26utm_medium%3Dpost%26utm_campaign%3Dlipstick%26utm_content%3Dlink-20210426-beauty%2F959172&amp;h=AT1a2mkJHjx9MWh210jFcuFGjw55lSCkYkhwzri8kfM1zjSbwVPFiCIToJT8USt3SycueOxIH1ODSzARwEhRxfm5XJgjE1wN7useIBoEy3zmsonxq9LCrpDUS8Yn5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825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2FD24-39C1-4104-A4AA-A46CBD435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162743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4445-0862-4E2D-A551-5F67138B2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66B84-CC86-46F2-81EE-9758ACF14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618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84174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4772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239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1213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8222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3247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522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703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814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0875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083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405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806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67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454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580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99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095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97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871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974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6744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548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5350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5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- 2021-04-30 20:01:02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眼睛整個放大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倍都不是問題！
＃跟著教學畫看看吧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https://external-iad3-2.xx.fbcdn.net/safe_image.php?d=AQF39cXaUPUHKtJO&amp;w=421&amp;h=421&amp;url=https%3A%2F%2Fwww.popdaily.com.tw%2Fshaper%2Fu%2F202012%2F035cbb4c-5892-49ef-b0a7-bc97051e2f4d.jpg%3Fresize-w%3D800&amp;cfs=1&amp;ccb=3-5&amp;_nc_hash=AQFCnG7QxjDk193b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854863%3Futm_source%3Dfacebook-populzzang%26utm_medium%3Dpost%26utm_campaign%3Deyelash%26utm_content%3Dlink-20210430-beauty%2F854863&amp;h=AT1fbGwwns3GOsiDARZ1SABT529oieGfh9dYB8R6UpPKMR2zn1FnPYy589MCsSbiRtI_E2_Bwe3UMShG-Co5-Jl1BZ-Jv40eI97l6HvrhYfELPO1qencu1egmQkV_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7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F8715-74F8-404B-B647-A3CBC092A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362266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577F0-3B6C-438B-90AF-F13A70F5D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81999-885C-4EE5-B9BD-C074DE31B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5229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25932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8287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88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2500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874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9306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448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319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957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824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257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65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196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658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094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11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291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252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234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249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801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637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2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950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5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- 2021-04-27 16:00:00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全開架完妝啦！！！
＃這妝感太適合春夏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Poper@𝙹𝚎𝚜𝚜𝚒𝚎𝙹𝚊𝚗𝚎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https://external-iad3-2.xx.fbcdn.net/safe_image.php?d=AQGlqePFpNVCIS6J&amp;w=720&amp;h=720&amp;url=fbstaging%3A%2F%2Fgraph.facebook.com%2Fstaging_resources%2FMDE1MjQ5NTE5ODIyMTgwNDg6MTcxNDM5NDQ%3D&amp;cfs=1&amp;ccb=3-5&amp;_nc_hash=AQFvp64tIRJLIZKd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beauty%2F958302%3Futm_source%3Dfacebook-populzzang%26utm_medium%3Dpost%26utm_campaign%3Dmakeup%26utm_content%3Dlink-20210427-forum%2Fbeauty%2F958302&amp;h=AT3ijMIUUqLOo7HbjngKMIPcyAQ9jbuH2g7E9UE4PGtbt8jxu0_gX9OzZcKN1_FE8esePpLEu78GrE7qAYJH0cvZrO3ug3WLpJqWJ90kOQo0bEO8gGy66vGlUmZ_0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178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32F41-A412-4406-85F9-91B64EC6A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36852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2FD49-6A79-4D7A-8A7E-BC95CB387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6FCEC-768D-4C25-8765-C7FC38415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926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97564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404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514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7856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3527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061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913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780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834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260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212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286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568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80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598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306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697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113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061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90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154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259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69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3430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31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13:00:17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法式復古感的焦糖玫瑰色！！
＃很好搭配的日常美色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https://external-iad3-2.xx.fbcdn.net/safe_image.php?d=AQGsP5lzEC_Kkbff&amp;w=421&amp;h=421&amp;url=https%3A%2F%2Fwww.popdaily.com.tw%2Fshaper%2Fu%2F202101%2Fee2a031a-ce81-4688-82cc-37772fff2226.jpg%3Fresize-w%3D800&amp;cfs=1&amp;ccb=3-5&amp;_nc_hash=AQH_ss5Ct--A1Tes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880196%3Futm_source%3Dfacebook-populzzang%26utm_medium%3Dpost%26utm_campaign%3Dlipstick%26utm_content%3Dlink-20210428-beauty%2F880196&amp;h=AT3KZdQzwprs_S5AsYwey9i3PO9UGlE_KuiwNwoMf2lC0-V0qF1aS-699YtEE9-GUyIfWj7T4MMhDE_gpr4JeZYvuZtmoHtC2lInsNUelQi1F5Ik0tQLmxPvYRUI2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97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21372-35B5-4001-9932-98A697C59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969655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C1C2-8A11-4C40-9D23-430E33E66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940F1-D050-44D3-9B2B-07968EEAE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610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97496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1916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662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2434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9706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125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106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263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03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4701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233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591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045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434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804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538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6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378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3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107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77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112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130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75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- 2021-04-30 21:00:25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手殘的你也能輕易上手！！
＃整理的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大要訣快筆記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https://external-iad3-2.xx.fbcdn.net/safe_image.php?d=AQERv0ltG2u82EMD&amp;w=421&amp;h=421&amp;url=https%3A%2F%2Fwww.popdaily.com.tw%2Fshaper%2Fu%2F202104%2Fe51dd09e-632f-4ca8-b1da-82a2b26ffe23.jpg%3Fresize-w%3D800&amp;cfs=1&amp;ccb=3-5&amp;_nc_hash=AQFtzHWMSISug11T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962451%3Futm_source%3Dfacebook-populzzang%26utm_medium%3Dpost%26utm_campaign%3Dhair%26utm_content%3Dlink-20210430-beauty%2F962451&amp;h=AT3jwHdUqGbyuVjtdM6TniUlvn8bY6cNFH3URZoIh3vwy6vDPoz7u298UkXhmJ-h-55guxNWQIXXOevamHmelh7G7sQKZP544jtrBsCdMWTHqTjTSGrU_pyhF3KPh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9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3CE24-5402-4A04-9B7F-2EFAC7BB3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3599364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BE222-9D0D-4416-B63A-5D797516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C760D-35D4-4947-89D6-BD23B54C1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092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10277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1541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8902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2028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2881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1400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408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155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543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051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72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97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247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67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860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290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469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450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602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887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13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87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40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1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- 2021-04-28 08:30:19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一罐就可以搞定腮紅和唇彩！！
＃氣質的代表色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https://external-iad3-2.xx.fbcdn.net/safe_image.php?d=AQE3ccrFDdAII-NJ&amp;w=421&amp;h=421&amp;url=https%3A%2F%2Fwww.popdaily.com.tw%2Fshaper%2Fu%2F202010%2Ff9f4a35c-ce50-417b-b540-2bb58727b37e.jpg%3Fresize-w%3D800&amp;cfs=1&amp;ccb=3-5&amp;_nc_hash=AQERFkemmOtK7MzB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766306%3Futm_source%3Dfacebook-populzzang%26utm_medium%3Dpost%26utm_campaign%3Dblush%26utm_content%3Dlink-20210428-beauty%2F766306&amp;h=AT0aVvI1aiYxBsnZD0DOeL53mtxnXQouOZlSotBw0FkL_FGBuc3Zr9awcM5TSyLYlIQLnKYnDmgEPaNig6-DPqs7UGkj322ZUSZaG-Y1Q4me_qVYv3sWRTc0ekVOQ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397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D3505-54E8-422B-AAE3-37CE5DE46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1097465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E60DA-1009-4B47-BB95-6544FD2C9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D5FD8-C630-47A7-9C44-715C8A77B1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642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52870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62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058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2856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0460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46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10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906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504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416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212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563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54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452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812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3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841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652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160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043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578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96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890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266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39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- 2021-05-01 11:30:26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這色太美了吧！！😍😍
＃一年四季都可以駕馭的美色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https://external-iad3-2.xx.fbcdn.net/safe_image.php?d=AQHr-tqa7KClWSm0&amp;w=421&amp;h=421&amp;url=https%3A%2F%2Fwww.popdaily.com.tw%2Fshaper%2Fu%2F202012%2F16863d83-f92f-408d-a1c5-a6d49b13f0e2.jpg%3Fresize-w%3D800&amp;cfs=1&amp;ccb=3-5&amp;_nc_hash=AQGb1lxDyoKDW3Ug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863014%3Futm_source%3Dfacebook-populzzang%26utm_medium%3Dpost%26utm_campaign%3Dlipstick%26utm_content%3Dlink-20210501-beauty%2F863014&amp;h=AT0ppFnaP1z68c5-lLcCojxA-Zmcn5B7AjduJD5V9ODWooUb4xHS_yGTIRJQYtUUyXqUG7SiFqTr2hv532Qp3NRGGq-Fs91sISYCwVgzj8Wsft9TwEGMoiSwBgweK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33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363CD-8315-407B-86B1-893880E64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2498518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116EA-151A-4675-B1A0-AF7523DD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2C5BF-B7B7-4019-B919-47D66CDF9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375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05652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870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546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5536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950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882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489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697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084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35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460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323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776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13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448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3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69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23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323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860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549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544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050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87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7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- 2021-05-01 14:00:00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百搭人氣款的日系開架彩妝！！
＃便宜又有實力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樂樂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https://external-iad3-2.xx.fbcdn.net/safe_image.php?d=AQHUao3UAdvkhkBI&amp;w=720&amp;h=720&amp;url=fbstaging%3A%2F%2Fgraph.facebook.com%2Fstaging_resources%2FMDE4OTE5NDMxNDgwMzU4MzE6MTk0NjU1MDM3Mw%3D%3D&amp;cfs=1&amp;ccb=3-5&amp;_nc_hash=AQFlqbWEiA1RYrGq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beauty%2F943799%3Futm_source%3Dfacebook-populzzang%26utm_medium%3Dpost%26utm_campaign%3Dmakeup%26utm_content%3Dlink-20210501-forum%2Fbeauty%2F943799&amp;h=AT1dVP7zwz3KGmh4S85lWz0rnB7CQOIYKez3p9RoN-79qEQAXTfQOIAU5DN7BO1ND3Y3uNLeRV_WWesIVgUDLT2yG_mZ1SGRfSAkK-WcHKHodgYGZj-KQiWAFZ7iO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694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7E84F-A22F-4ABE-BCD0-D7FD556D8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517361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B824-967A-4D03-9E6F-87F719F8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8AEFD-41F7-4859-A067-0DD293CF8D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676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07894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3814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778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1803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363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36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76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808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466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363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643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422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357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14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200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33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401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57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37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424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8074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573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632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6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- 2021-05-01 20:00:19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雖然很低調但絕不會踩雷啦！
＃看完也想換上新髮色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https://external-iad3-2.xx.fbcdn.net/safe_image.php?d=AQGA9tBvYNo5SMz3&amp;w=421&amp;h=421&amp;url=https%3A%2F%2Fwww.popdaily.com.tw%2Fshaper%2Fu%2F202101%2Fa1b542dc-b4bc-4975-af81-fce73308649e.jpg%3Fresize-w%3D800&amp;cfs=1&amp;ccb=3-5&amp;_nc_hash=AQHRk3cUUlSxjwR-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837695%3Futm_source%3Dfacebook-populzzang%26utm_medium%3Dpost%26utm_campaign%3Dhair%26utm_content%3Dlink-20210501-beauty%2F837695&amp;h=AT09dGUy1S1fReRp2B-gOxkIa1_fgfdy-iSPtpUTOWG43NIvf4QhATubMN1JgpZ8J0nGakqJmW5bKcx2rsrg4MNd52uxPAv1r4mCYDhwQH2p6i-upQWU3mDgL4p55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742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3F477-3904-4B19-9322-E2A8CAEF6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1025920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F290-E7DD-403D-9141-78413BB70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94866-CAFB-44CA-8F88-678DD7F596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445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79937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49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473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3389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6814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55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176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633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1070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862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167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53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79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490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163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162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036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84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80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769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872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845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28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72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3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- 2021-04-26 19:00:18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除了子彈唇膏之外還有很多好物啊～～
＃果凍腮紅也超好用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https://external-iad3-2.xx.fbcdn.net/safe_image.php?d=AQGv3dGsJA98ugxy&amp;w=421&amp;h=421&amp;url=https%3A%2F%2Fwww.popdaily.com.tw%2Fshaper%2Fu%2F202012%2F8b1e0f41-36d9-4ee0-b338-89e551af1112.jpg%3Fresize-w%3D800&amp;cfs=1&amp;ccb=3-5&amp;_nc_hash=AQEpWATdyvKXCDDj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839875%3Futm_source%3Dfacebook-populzzang%26utm_medium%3Dpost%26utm_campaign%3Dlist%26utm_content%3Dlink-20210426-beauty%2F839875&amp;h=AT1cHpXwzOG-cMvYYctC4hlcPVe9VusXNoiSFckDHOrSAo-lDjqtBfZqrEHtU5JNRaD7GCSMq8lPQdD0r_HokktA6XSQq49svi4rJmOwQO46e5GVPB-2y0FK7HHMb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234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B20D1-A554-4974-AC69-6AD4F46E4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04/26/2021 - 05/02/2021</a:t>
            </a:r>
          </a:p>
        </p:txBody>
      </p:sp>
    </p:spTree>
    <p:extLst>
      <p:ext uri="{BB962C8B-B14F-4D97-AF65-F5344CB8AC3E}">
        <p14:creationId xmlns:p14="http://schemas.microsoft.com/office/powerpoint/2010/main" val="2667733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28</TotalTime>
  <Words>5720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PopUlzzang 波波妝漂亮 - 1 of 26</vt:lpstr>
      <vt:lpstr>Facebook 貼文資訊 | PopUlzzang 波波妝漂亮 - 2 of 26</vt:lpstr>
      <vt:lpstr>Facebook 貼文資訊 | PopUlzzang 波波妝漂亮 - 3 of 26</vt:lpstr>
      <vt:lpstr>Facebook 貼文資訊 | PopUlzzang 波波妝漂亮 - 4 of 26</vt:lpstr>
      <vt:lpstr>Facebook 貼文資訊 | PopUlzzang 波波妝漂亮 - 5 of 26</vt:lpstr>
      <vt:lpstr>Facebook 貼文資訊 | PopUlzzang 波波妝漂亮 - 6 of 26</vt:lpstr>
      <vt:lpstr>Facebook 貼文資訊 | PopUlzzang 波波妝漂亮 - 7 of 26</vt:lpstr>
      <vt:lpstr>Facebook 貼文資訊 | PopUlzzang 波波妝漂亮 - 8 of 26</vt:lpstr>
      <vt:lpstr>Facebook 貼文資訊 | PopUlzzang 波波妝漂亮 - 9 of 26</vt:lpstr>
      <vt:lpstr>Facebook 貼文資訊 | PopUlzzang 波波妝漂亮 - 10 of 26</vt:lpstr>
      <vt:lpstr>Facebook 貼文資訊 | PopUlzzang 波波妝漂亮 - 11 of 26</vt:lpstr>
      <vt:lpstr>Facebook 貼文資訊 | PopUlzzang 波波妝漂亮 - 12 of 26</vt:lpstr>
      <vt:lpstr>Facebook 貼文資訊 | PopUlzzang 波波妝漂亮 - 13 of 26</vt:lpstr>
      <vt:lpstr>Facebook 貼文資訊 | PopUlzzang 波波妝漂亮 - 14 of 26</vt:lpstr>
      <vt:lpstr>Facebook 貼文資訊 | PopUlzzang 波波妝漂亮 - 15 of 26</vt:lpstr>
      <vt:lpstr>Facebook 貼文資訊 | PopUlzzang 波波妝漂亮 - 16 of 26</vt:lpstr>
      <vt:lpstr>Facebook 貼文資訊 | PopUlzzang 波波妝漂亮 - 17 of 26</vt:lpstr>
      <vt:lpstr>Facebook 貼文資訊 | PopUlzzang 波波妝漂亮 - 18 of 26</vt:lpstr>
      <vt:lpstr>Facebook 貼文資訊 | PopUlzzang 波波妝漂亮 - 19 of 26</vt:lpstr>
      <vt:lpstr>Facebook 貼文資訊 | PopUlzzang 波波妝漂亮 - 20 of 26</vt:lpstr>
      <vt:lpstr>Facebook 貼文資訊 | PopUlzzang 波波妝漂亮 - 21 of 26</vt:lpstr>
      <vt:lpstr>Facebook 貼文資訊 | PopUlzzang 波波妝漂亮 - 22 of 26</vt:lpstr>
      <vt:lpstr>Facebook 貼文資訊 | PopUlzzang 波波妝漂亮 - 23 of 26</vt:lpstr>
      <vt:lpstr>Facebook 貼文資訊 | PopUlzzang 波波妝漂亮 - 24 of 26</vt:lpstr>
      <vt:lpstr>Facebook 貼文資訊 | PopUlzzang 波波妝漂亮 - 25 of 26</vt:lpstr>
      <vt:lpstr>Facebook 貼文資訊 | PopUlzzang 波波妝漂亮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2021-05-03T09:22:18Z</dcterms:created>
  <dcterms:modified xsi:type="dcterms:W3CDTF">2021-05-03T09:50:48Z</dcterms:modified>
</cp:coreProperties>
</file>