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48DD3-C65F-42ED-9F78-A43515971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59720F-C684-41D3-9760-6F31EEB386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9257424"/>
              </p:ext>
            </p:extLst>
          </p:nvPr>
        </p:nvGraphicFramePr>
        <p:xfrm>
          <a:off x="457200" y="1731963"/>
          <a:ext cx="7537704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1118141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0174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81060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497863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60914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6112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0692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4478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95722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8555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4002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9003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0154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6734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2473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1565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2268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6156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0112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0002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4579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991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2367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3602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894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415E07-E8F6-4987-9F4D-F8AF5D3A12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04/05/2021 - 04/11/2021</a:t>
            </a:r>
          </a:p>
        </p:txBody>
      </p:sp>
    </p:spTree>
    <p:extLst>
      <p:ext uri="{BB962C8B-B14F-4D97-AF65-F5344CB8AC3E}">
        <p14:creationId xmlns:p14="http://schemas.microsoft.com/office/powerpoint/2010/main" val="3976453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C1348-B47B-4169-AFD2-591BBDE6C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329B9F-D4FD-48DF-892B-D656763E6E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543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6803281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0566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73647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83996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8438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28736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2853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72874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7323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8057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0299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6616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4947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4546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4694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8249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0711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324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3617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9758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8213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0095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2259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6944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625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- 2021-04-08 12:00:31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真的都回訪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次了！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https://external-atl3-1.xx.fbcdn.net/safe_image.php?d=AQH9vUg-IjTkNjSI&amp;w=421&amp;h=421&amp;url=https%3A%2F%2Fwww.popdaily.com.tw%2Fshaper%2Fu%2F202101%2Fa2a6ca85-4576-47fb-9409-1d1685820f91.jpg%3Fresize-w%3D800&amp;cfs=1&amp;ccb=3-4&amp;_nc_hash=AQFaL6UOKPUjNu_u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od%2F29632%3Futm_source%3Dfacebook-popyummy%26utm_medium%3Dpost%26utm_campaign%3Dthaifood%26utm_content%3Dlink-20210408-food%2F29632&amp;h=AT23H7Qvh7u-N2sy7KUWoUJi_buqPqtgXk0qwzAUryyrjrMowNwrmOu2el0WY193zV9W51hjhkfxppLhIIo8diIIqsJP3LMG1KURnfcv-vnu0Q2YiyDVIkxTYDu79g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04/12/2021 08:16:09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7132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6BEE4B-7EF9-439D-A637-2F57093869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04/05/2021 - 04/11/2021</a:t>
            </a:r>
          </a:p>
        </p:txBody>
      </p:sp>
    </p:spTree>
    <p:extLst>
      <p:ext uri="{BB962C8B-B14F-4D97-AF65-F5344CB8AC3E}">
        <p14:creationId xmlns:p14="http://schemas.microsoft.com/office/powerpoint/2010/main" val="862681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94C07-4E6C-4C99-B907-992B6ED35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CE31DB-9D6E-4863-9BBC-C4B2DE910B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25315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5145971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2026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33994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95626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36486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4902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7691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9549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3675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8294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1782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1736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1347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5573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9317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443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8347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337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2218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6660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2674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3099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8751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8244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522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- 2021-04-07 18:00:57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市場裡的隱藏版小吃，一次大公開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https://external-atl3-1.xx.fbcdn.net/safe_image.php?d=AQHbFlmR3BFHpDCe&amp;w=421&amp;h=421&amp;url=https%3A%2F%2Fwww.popdaily.com.tw%2Fshaper%2Fu%2F202104%2Fe16e3909-365b-4d0f-a8ae-77e4b4047499.jpg%3Fresize-w%3D800&amp;cfs=1&amp;ccb=3-4&amp;_nc_hash=AQGJ4ZO2ok8mTd5S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od%2F949581%3Futm_source%3Dfacebook-popyummy%26utm_medium%3Dpost%26utm_campaign%3Dkaohsiung%26utm_content%3Dlink-20210407-food%2F949581&amp;h=AT2jD_0eNd5QfO38VFexxN2Xtlr2whwSsCZQpAkrgEDPAcmhpT6ZJKnZUSEdFM104WaekBPpcpruiTxyHwLUputB13ZEAbbnxtAVJbKV-1CPhimgqC8w7NPPwtiSyQ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04/12/2021 08:16:09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9111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7C4D9E-B508-453B-8009-1821C74171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04/05/2021 - 04/11/2021</a:t>
            </a:r>
          </a:p>
        </p:txBody>
      </p:sp>
    </p:spTree>
    <p:extLst>
      <p:ext uri="{BB962C8B-B14F-4D97-AF65-F5344CB8AC3E}">
        <p14:creationId xmlns:p14="http://schemas.microsoft.com/office/powerpoint/2010/main" val="2850404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4B7E9-9211-4D98-96CC-257260DC7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2DF669-0A3B-4C5E-BC99-BB4F291C52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08522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8003368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1531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9839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690849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59182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4015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4837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3437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8347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034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7293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2528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3507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1082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5868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8218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912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0733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4814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0509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2282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55979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5452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6582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582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- 2021-04-09 18:00:47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週五了！！來去逛夜市～放鬆一下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https://external-atl3-1.xx.fbcdn.net/safe_image.php?d=AQF7VSqgWhkBtbl5&amp;w=421&amp;h=421&amp;url=https%3A%2F%2Fwww.popdaily.com.tw%2Fshaper%2Fu%2F202012%2Fcf925fdf-88e3-4bf0-8121-907761782052.jpg%3Fresize-w%3D800&amp;cfs=1&amp;ccb=3-4&amp;_nc_hash=AQGUZCOBMp1XJOHB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od%2F175655%3Futm_source%3Dfacebook-popyummy%26utm_medium%3Dpost%26utm_campaign%3Dsanhe%26utm_content%3Dlink-20210409-food%2F175655&amp;h=AT0BQxiD7uRane9QmfftDzf-btXdLz7EhRWm5OlqdaSVi2kqxUKYBts8uHEO3dtSekmAEHT7MsIgSX2nK73JkCeK8YtLq37lzfn6sR_YC3KXI7SVCoWhBtgJP5xSug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04/12/2021 08:16:05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540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B1734B-D0D8-4DA6-BF50-98B3A2609C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04/05/2021 - 04/11/2021</a:t>
            </a:r>
          </a:p>
        </p:txBody>
      </p:sp>
    </p:spTree>
    <p:extLst>
      <p:ext uri="{BB962C8B-B14F-4D97-AF65-F5344CB8AC3E}">
        <p14:creationId xmlns:p14="http://schemas.microsoft.com/office/powerpoint/2010/main" val="127132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BAF3C-7906-4E35-8881-2C5C574FD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7AFCB8-D76C-44F2-A370-A149B157B7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4271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846734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1164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67800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68282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36318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5869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0009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15021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7702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1460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2692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8593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2744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355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6240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9729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97386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8125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4474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0197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044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0266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42562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8485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040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- 2021-04-05 20:00:52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吃飽喝足準備開工！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https://external-atl3-1.xx.fbcdn.net/safe_image.php?d=AQEXxULGU5mVF6Op&amp;w=421&amp;h=421&amp;url=https%3A%2F%2Fwww.popdaily.com.tw%2Fshaper%2Fu%2F202011%2F8c151717-f6c7-4e48-a1a5-ab0b1c5a9df2.jpg%3Fresize-w%3D800&amp;cfs=1&amp;ccb=3-4&amp;_nc_hash=AQHdgoJE9UFASISz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od%2F701858%3Futm_source%3Dfacebook-popyummy%26utm_medium%3Dpost%26utm_campaign%3Dnanjichang%26utm_content%3Dlink-20210405-food%2F701858&amp;h=AT0qCdlpjiW_wW51A7CvI-HJ4Iu05T0oUPjYODlmoGcy-3X0B1SQYrKBANPI6bwGv31IpOE0YXkdK9QsafZCkEUcRkAoQFNbZv5FZp08FuuXfXY2_N5FjB-NCtGKVg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04/12/2021 08:16:03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4410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622451-7FBF-42E2-A7D5-4A7E0F8DAA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04/05/2021 - 04/11/2021</a:t>
            </a:r>
          </a:p>
        </p:txBody>
      </p:sp>
    </p:spTree>
    <p:extLst>
      <p:ext uri="{BB962C8B-B14F-4D97-AF65-F5344CB8AC3E}">
        <p14:creationId xmlns:p14="http://schemas.microsoft.com/office/powerpoint/2010/main" val="1748874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D7876-3CB6-48A8-A2E2-E85D6E6D8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87A57B-9429-4F29-9B48-9429048C12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8049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4193715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086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89870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998312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85083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3464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7086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45725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9231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3852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6928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6072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5084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2140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2723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0897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4780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5383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4779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0956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6790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2506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6138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5703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165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- 2021-04-08 19:00:01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雜醬麵真的很優！！！
加上上面的水波蛋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本文來源：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Poper@571🌼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吃喝玩樂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https://external-atl3-1.xx.fbcdn.net/safe_image.php?d=AQFdsrCNLA636MDm&amp;w=400&amp;h=400&amp;url=fbstaging%3A%2F%2Fgraph.facebook.com%2Fstaging_resources%2FMDExMzY1MTU4OTUwMzE2ODY6NDAzNDgzMjg4&amp;cfs=1&amp;ccb=3-4&amp;_nc_hash=AQEN24xIRSHx9lww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rum%2Ffood%2F949862%3Futm_source%3Dfacebook-popyummy%26utm_medium%3Dpost%26utm_campaign%3Dkoreafood%26utm_content%3Dlink-20210408-forum%2Ffood%2F949862&amp;h=AT3OVBoVXuzLjcK3G-qZqTkbPsTUWUKwdc8TppXTQwRqd4D28T8fe7J00cvPZfAir_T_T_a5XYAaeI6AlaPadxsU1vYdo1RoJHcvjV9-Gptqk7MuLBMlvQyS41eaPw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04/12/2021 08:16:05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116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E36E8B-984F-4B7E-8121-38CF1CDB9C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04/05/2021 - 04/11/2021</a:t>
            </a:r>
          </a:p>
        </p:txBody>
      </p:sp>
    </p:spTree>
    <p:extLst>
      <p:ext uri="{BB962C8B-B14F-4D97-AF65-F5344CB8AC3E}">
        <p14:creationId xmlns:p14="http://schemas.microsoft.com/office/powerpoint/2010/main" val="2921041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5624B-41FA-4188-9189-830E8FA14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9BD38D-83A2-4117-907A-CC2F5EAA38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99212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9513878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634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48996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829337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60320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3713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1564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96976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5554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1087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4048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7407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6759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7104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39029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5231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8127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3754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15739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93058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7737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24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6165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0784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277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- 2021-04-05 12:00:01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吃完再去華山走走！完美～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https://external-atl3-1.xx.fbcdn.net/safe_image.php?d=AQE38XeIJoDLAuxz&amp;w=400&amp;h=400&amp;url=fbstaging%3A%2F%2Fgraph.facebook.com%2Fstaging_resources%2FMDEyMDQ3NDQ2MjQ3NDU5OTc6MTY4OTQ3MDQ2Mg%3D%3D&amp;cfs=1&amp;ccb=3-4&amp;_nc_hash=AQESOCXTscxfla4q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od%2F826767%3Futm_source%3Dfacebook-popyummy%26utm_medium%3Dpost%26utm_campaign%3Dgunghua%26utm_content%3Dlink-20210405-food%2F826767&amp;h=AT1jxz2_yRL-jknk6_jeBdEj7j-WXOoFivFNUnV0H9d2iG6xA3uoOoz-6NDpS1hO2jzKffkVOeu4veO9tR_I-76_mq3gwKricmDLMzf_YfioxrPs_IoDR6IRAKMZUA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04/12/2021 08:16:03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642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1FA306-6577-4CAE-A9E1-B9C4927388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04/05/2021 - 04/11/2021</a:t>
            </a:r>
          </a:p>
        </p:txBody>
      </p:sp>
    </p:spTree>
    <p:extLst>
      <p:ext uri="{BB962C8B-B14F-4D97-AF65-F5344CB8AC3E}">
        <p14:creationId xmlns:p14="http://schemas.microsoft.com/office/powerpoint/2010/main" val="1065157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16B07-C991-4FD8-850F-97EC9B67C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643D00-AE2A-4172-91C7-75D0405BB2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3233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6031581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8802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77595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897291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61326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8619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9620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19353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1403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7585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4435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3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9798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4927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217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3756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0334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4781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73390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2734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3180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6910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2292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5617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022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- 2021-04-06 12:00:00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燒肉跟烤鴨是我的最愛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https://external-atl3-1.xx.fbcdn.net/safe_image.php?d=AQF9kOh3SHBalW9r&amp;w=400&amp;h=400&amp;url=fbstaging%3A%2F%2Fgraph.facebook.com%2Fstaging_resources%2FMDEyODM4NjMwMTY2NDA0NDY3Ojk1MTQ3MDY1NA%3D%3D&amp;cfs=1&amp;ccb=3-4&amp;_nc_hash=AQFEV8hSN81YkhRe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od%2F150906%3Futm_source%3Dfacebook-popyummy%26utm_medium%3Dpost%26utm_campaign%3Droast%26utm_content%3Dlink-20210406-food%2F150906&amp;h=AT1XPycfbSMiT4TZpP3WKdhSfWSDNvduHJEq0dlv2ahxEwDLI3sS8CkfazoEAEllWNAMjzsc-CZPTOcAh8rsHgP1obQZHpsWDIRvqTYRou_m9qp0jEAdd1cgrgJXcA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04/12/2021 08:16:03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166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820AF4-145A-41F1-A4B6-518E99F1F4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04/05/2021 - 04/11/2021</a:t>
            </a:r>
          </a:p>
        </p:txBody>
      </p:sp>
    </p:spTree>
    <p:extLst>
      <p:ext uri="{BB962C8B-B14F-4D97-AF65-F5344CB8AC3E}">
        <p14:creationId xmlns:p14="http://schemas.microsoft.com/office/powerpoint/2010/main" val="1971556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81AF4-853F-4F8E-9F52-3947905D7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C59748-1008-4BDD-AE14-118094ADD7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3951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2524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6703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57163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247589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89085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3231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5568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18898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2233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8746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4424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0200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3500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3245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51639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5958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5085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6080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1938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6019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1372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9990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4348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3100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375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- 2021-04-05 18:00:01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今天的天氣適合吃熱呼呼的湯圓～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atl3-1.xx.fbcdn.net/safe_image.php?d=AQHwr9EeCcVtmGbU&amp;w=421&amp;h=421&amp;url=https%3A%2F%2Fwww.popdaily.com.tw%2Fshaper%2Fu%2F202007%2F242581d5-8535-4150-927f-8c9bf16b2dfe.jpg%3Fresize-w%3D800&amp;cfs=1&amp;sx=0&amp;sy=0&amp;sw=421&amp;sh=421&amp;ccb=3-4&amp;_nc_hash=AQHl6FWEpB2bGh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od%2F5854%3Futm_source%3Dfacebook-popyummy%26utm_medium%3Dpost%26utm_campaign%3Dliaoning%26utm_content%3Dlink-20210405-food%2F5854&amp;h=AT0dezaEwhMv4iluGGo5n58Ly7FZOzSZKVKsQUWVt52gYsd_A7p88_oKzSJ_UMH14p_v8cAaGLY8t91cfdr0i3qBU2UkJ-w9S4PrBl-3wEL7Q8WYDU7ztOEAlI7sAg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04/12/2021 08:16:03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824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8B9081-4D23-4371-8ACB-0D9A1BE129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04/05/2021 - 04/11/2021</a:t>
            </a:r>
          </a:p>
        </p:txBody>
      </p:sp>
    </p:spTree>
    <p:extLst>
      <p:ext uri="{BB962C8B-B14F-4D97-AF65-F5344CB8AC3E}">
        <p14:creationId xmlns:p14="http://schemas.microsoft.com/office/powerpoint/2010/main" val="2718467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62866-E839-4B53-8D44-07FBD5092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- 10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D938A9-BEF4-466F-9489-909B93BCDC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4360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4246816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0995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91322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23103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89867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6476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7233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04953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728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3981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548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5883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7953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278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03240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5774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5118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7861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5119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7205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5489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09610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5056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3293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60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- 2021-04-10 20:00:14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市場美食真的都俗擱大碗！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https://external-atl3-1.xx.fbcdn.net/safe_image.php?w=421&amp;h=421&amp;url=https%3A%2F%2Fwww.popdaily.com.tw%2Fshaper%2Fu%2F202011%2Fb69ed1a6-6764-4867-8be9-6ab41aad87e2.jpg%3Fresize-w%3D800&amp;cfs=1&amp;ccb=3-4&amp;_nc_hash=AQFW2vukf8wvXJDE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施宜廷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od%2F834187%3Futm_source%3Dfacebook-popyummy%26utm_medium%3Dpost%26utm_campaign%3Dgongguan%26utm_content%3Dlink-20210410-food%2F834187&amp;h=AT2k_1B2HSQTeDRslo_Vwqqcalq_rZE271gqI6B_3aJWX8pXbEAeDZOsJfo2UORDBT6w6jY2MLbNHaxndMJSLLiQUG63_ekPNWBpr_oDNpzTaxUFZEJLDnWqgIavVg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04/12/2021 08:16:05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0041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791C0C-52E9-41B0-BB36-F346B07302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04/05/2021 - 04/11/2021</a:t>
            </a:r>
          </a:p>
        </p:txBody>
      </p:sp>
    </p:spTree>
    <p:extLst>
      <p:ext uri="{BB962C8B-B14F-4D97-AF65-F5344CB8AC3E}">
        <p14:creationId xmlns:p14="http://schemas.microsoft.com/office/powerpoint/2010/main" val="2917629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3BA1C-C05F-40F7-A031-4C4AC8F14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- 11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3A2949-7707-44C8-A9BD-3B875EFAC4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8326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8014689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0484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51452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850153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68093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5136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5852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34597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6402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0352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8284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69610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7811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2197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5908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3756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7624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4398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6826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9118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3154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1380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2874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9090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97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- 2021-04-06 18:00:28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芋頭千層的餡料也太厚！！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https://external-atl3-1.xx.fbcdn.net/safe_image.php?d=AQGeZxv3Kp0DGXWo&amp;w=421&amp;h=421&amp;url=https%3A%2F%2Fwww.popdaily.com.tw%2Fshaper%2Fu%2F202104%2Fc86188f1-74c1-44e4-a5f0-0d0540150d98.jpg%3Fresize-w%3D800&amp;cfs=1&amp;ccb=3-4&amp;_nc_hash=AQFShqgfkIE1szr5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od%2F406616%3Futm_source%3Dfacebook-popyummy%26utm_medium%3Dpost%26utm_campaign%3Dchungyuan%26utm_content%3Dlink-20210406-food%2F406616&amp;h=AT1hsOnCYsdqMSWFf-PEr0uVGHd-aotz6wv24nAK9tqX1oM5FL9JKQxT_NRAwjfMJSY-TmAYsUFLqI8UFrsz4snBqFdOLRbXGuMi1841yr3vCL8wn9Tx-7fItDoyTw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04/12/2021 08:16:03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371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CCAD9E-D396-4AB4-B5A4-F9C67E6CE9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04/05/2021 - 04/11/2021</a:t>
            </a:r>
          </a:p>
        </p:txBody>
      </p:sp>
    </p:spTree>
    <p:extLst>
      <p:ext uri="{BB962C8B-B14F-4D97-AF65-F5344CB8AC3E}">
        <p14:creationId xmlns:p14="http://schemas.microsoft.com/office/powerpoint/2010/main" val="1223067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FD52-C51C-4C7A-B91A-A12E72E3E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- 12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E86E84-2156-4828-89A8-4A2DF2802A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1372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8007303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5057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00292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33073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45761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823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9050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2835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6618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4163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4649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7730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8765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8827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3317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8341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1692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7630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6763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1926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1755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1479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4288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94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474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- 2021-04-06 21:00:00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真的好像來到了歐洲！！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本文來源：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Poper@YJ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水水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https://external-atl3-1.xx.fbcdn.net/safe_image.php?d=AQGr1L2Wm3F1diPV&amp;w=400&amp;h=400&amp;url=fbstaging%3A%2F%2Fgraph.facebook.com%2Fstaging_resources%2FMDEyOTEwNDMyNDI0NzUzNjg6MTE1OTk0NzQ5Mg%3D%3D&amp;cfs=1&amp;ccb=3-4&amp;_nc_hash=AQFOKVCeAh3mzXjd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rum%2Ffood%2F948124%3Futm_source%3Dfacebook-popyummy%26utm_medium%3Dpost%26utm_campaign%3Dsanxia%26utm_content%3Dlink-20210406-forum%2Ffood%2F948124&amp;h=AT3AYrJMv8XEm_xKgPKtDPRMtb97ZpFx55M2LkCBlzTf9vQvlCnaUmU-NggSa6ar5wJ7r_fDDDRzkUu57qAzPP4I1BuHzwsagWQi4q6MwFUiCWVb3ZRG3TQIJ4gPEw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04/12/2021 08:16:03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0293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DEB218-3B8C-4122-B1A3-6EFEEA1C86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04/05/2021 - 04/11/2021</a:t>
            </a:r>
          </a:p>
        </p:txBody>
      </p:sp>
    </p:spTree>
    <p:extLst>
      <p:ext uri="{BB962C8B-B14F-4D97-AF65-F5344CB8AC3E}">
        <p14:creationId xmlns:p14="http://schemas.microsoft.com/office/powerpoint/2010/main" val="6619643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55D34-B95F-4D9E-894C-D6F8254F4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- 13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57FFF1-4F66-4D0F-9D10-C87FF9AEA9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9331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304059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3774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39885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349721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24250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4839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09782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00580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8636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2588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9843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7480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8901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54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4769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5049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6836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8985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8429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4067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2027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1712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3297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6780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643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- 2021-04-06 11:00:00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展區照片、票價、開賣時間都出來了！
想去的朋友千萬別錯過這次的機會啊～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https://external-atl3-1.xx.fbcdn.net/safe_image.php?d=AQFBSCMnv6GVMHLM&amp;w=720&amp;h=720&amp;url=fbstaging%3A%2F%2Fgraph.facebook.com%2Fstaging_resources%2FMDE0OTkwNDYwODc3NjQyOTE6MTIyNjE5ODU4OA%3D%3D&amp;cfs=1&amp;ccb=3-4&amp;_nc_hash=AQGMbXqpHVQgCoSb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許嘉芳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japan%2F901424%3Futm_source%3Dfacebook-popyummy%26utm_medium%3Dpost%26utm_campaign%3Dteamlab%26utm_content%3Dlink-20210406-japan%2F901424&amp;h=AT1Vkyxq0zldE0eLZ1VAbfg1hOmoNKIq2B9fTXHYBMDdJL6VOAHDcyejJUkf2n_fu2S7lHWUQL92YxUMiELoJ22MgiI9pzGwMKYRZ9KnqN6OVbqbe9wZuxAWW4qRBw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04/12/2021 08:16:03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9387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C844C-3F4B-49DC-94AA-D4B01A7FC7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04/05/2021 - 04/11/2021</a:t>
            </a:r>
          </a:p>
        </p:txBody>
      </p:sp>
    </p:spTree>
    <p:extLst>
      <p:ext uri="{BB962C8B-B14F-4D97-AF65-F5344CB8AC3E}">
        <p14:creationId xmlns:p14="http://schemas.microsoft.com/office/powerpoint/2010/main" val="6811069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0BBD0-6C8A-4F06-B850-8FDBA3726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- 14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79A2DA-0BF9-4D70-96DA-B922031F08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0144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1122288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5487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4327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5056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5639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4903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3938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90626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9898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1038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5504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6304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4853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13539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792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1262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6492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31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2928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7927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5275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5671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3605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2530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663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- 2021-04-10 15:00:00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新北的朋友還不快收藏起來！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atl3-1.xx.fbcdn.net/safe_image.php?d=AQHpULsK0qlnTNYI&amp;w=421&amp;h=421&amp;url=https%3A%2F%2Fwww.popdaily.com.tw%2Fshaper%2Fu%2F202009%2Fb6b1529d-4151-42a0-a034-704945ef33cd.jpg%3Fresize-w%3D800&amp;cfs=1&amp;sx=0&amp;sy=0&amp;sw=421&amp;sh=421&amp;ccb=3-4&amp;_nc_hash=AQFjbjqbjrgRXX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施宜廷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od%2F802110%3Futm_source%3Dfacebook-popyummy%26utm_medium%3Dpost%26utm_campaign%3Dhsinchung%26utm_content%3Dlink-20210410-food%2F802110&amp;h=AT2pQ3S7YDTvYjSmqmi8WXn1tSq6b1_Tbz0jfcGsEjseu1ZnWXp2lN7o1kuOOYJagU_FSnlPenJsRfgXSNIxx2yf88mHodrGPA_sKs9GUl5c3bMf0nrfjfKtdfTj4g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04/12/2021 08:16:05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765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2D6C48-2E56-4D2A-9923-F84486D794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04/05/2021 - 04/11/2021</a:t>
            </a:r>
          </a:p>
        </p:txBody>
      </p:sp>
    </p:spTree>
    <p:extLst>
      <p:ext uri="{BB962C8B-B14F-4D97-AF65-F5344CB8AC3E}">
        <p14:creationId xmlns:p14="http://schemas.microsoft.com/office/powerpoint/2010/main" val="1878358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A6BF9-89DA-43D7-92E4-FA25672C0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- 15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AFBA71-403D-4167-A039-1DE6E3D270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2985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9890270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7651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21050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889977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94426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7604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2645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35560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1340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456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7733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4598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2427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2118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0400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907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8248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8597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3340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5295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5669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42108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4291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872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751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- 2021-04-06 20:00:00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在哪裡多少錢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👉https://bit.ly/3mmYjMU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看起來好好吃！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xx.fbcdn.net/v/t1.6435-9/p720x720/170502011_2944426369170112_4491295290292075890_n.jpg?_nc_cat=103&amp;ccb=1-3&amp;_nc_sid=8024bb&amp;_nc_ohc=1d05XqfzOLQAX8o7vzS&amp;_nc_ht=scontent-atl3-1.xx&amp;tp=6&amp;oh=90ff3f19eee5b7783b4c2d980d0e72d0&amp;oe=609AC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https://www.facebook.com/1699540293658732/posts/2944426705836745/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04/12/2021 08:16:03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020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5EA18-6903-4806-A6D2-356DD50399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04/05/2021 - 04/11/2021</a:t>
            </a:r>
          </a:p>
        </p:txBody>
      </p:sp>
    </p:spTree>
    <p:extLst>
      <p:ext uri="{BB962C8B-B14F-4D97-AF65-F5344CB8AC3E}">
        <p14:creationId xmlns:p14="http://schemas.microsoft.com/office/powerpoint/2010/main" val="3520113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91FA-109A-4C84-9E2C-6FE14BDFF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- 16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A6E9CE-8C39-4B73-BF41-7C32CA4D8C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501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7578425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94826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05463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065393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60842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1223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6525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12250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696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4707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177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5664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4717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1878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8970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5993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0793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7632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62899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9854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1177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2080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5041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1838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913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- 2021-04-07 19:00:00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草莓千層每一層都是果肉！太優了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本文來源：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poper@155 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https://external-atl3-1.xx.fbcdn.net/safe_image.php?d=AQGtyJ4SMDDU68vC&amp;w=400&amp;h=400&amp;url=fbstaging%3A%2F%2Fgraph.facebook.com%2Fstaging_resources%2FMDEyNzEzNDMzNDQ2MjgyNTY6MTA4ODIxOTY1Mg%3D%3D&amp;cfs=1&amp;ccb=3-4&amp;_nc_hash=AQG48pWRJxM4qlTw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rum%2Ffood%2F947952%3Futm_source%3Dfacebook-popyummy%26utm_medium%3Dpost%26utm_campaign%3Dcrepcake%26utm_content%3Dlink-20210407-forum%2Ffood%2F947952&amp;h=AT2A_Reg4Oy3LyCKa553s3uF4awvo0oOTC6sQWX8kBdyIg-aQnaOnUnzXqmtrWeIuK6Q0SK1IyysuRlQ0iPsBndkZtbq0edzVu2EkzpcTGH47cQgTpOx40mv6qBOXA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04/12/2021 08:16:09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9716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76F696-7CA8-484B-B7E0-014FCF07A8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04/05/2021 - 04/11/2021</a:t>
            </a:r>
          </a:p>
        </p:txBody>
      </p:sp>
    </p:spTree>
    <p:extLst>
      <p:ext uri="{BB962C8B-B14F-4D97-AF65-F5344CB8AC3E}">
        <p14:creationId xmlns:p14="http://schemas.microsoft.com/office/powerpoint/2010/main" val="245156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E414B-DDD1-4ECF-A6A3-660DF49BF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- 17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3FFC49-1B3E-4575-A319-68591262B2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9900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6637461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5565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14632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88987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0576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8341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7417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23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8998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539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3293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1321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9686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4012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366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6910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6301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7899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9496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9083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9730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2776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0233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3748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680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- 2021-04-07 22:00:15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我最愛的西瓜冰要回歸了我好期待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https://external-atl3-1.xx.fbcdn.net/safe_image.php?d=AQHNCkLzriesDhha&amp;w=421&amp;h=421&amp;url=https%3A%2F%2Fwww.popdaily.com.tw%2Fshaper%2Fu%2F202007%2F36d5f4f9-b12e-46fd-9048-6b31d37393af.jpg%3Fresize-w%3D800&amp;cfs=1&amp;ccb=3-4&amp;_nc_hash=AQE8UyV2bIsvFWDF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od%2F305285%3Futm_source%3Dfacebook-popyummy%26utm_medium%3Dpost%26utm_campaign%3Dshilin%26utm_content%3Dlink-20210407-food%2F305285&amp;h=AT2Uw7GKxEP25_hlBWreJbzcWy5EZaienw7Ogwup9Dmoq9FKKqROWwI3yY7RRWifEwxclNkgTgMij7C9ohbace4UEzlW2HwtnVajhgHC9O2b0CxyirCG_PeS0Pw9UQ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04/12/2021 08:16:09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149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E1121E-DF62-466F-A423-E02C17EDFA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04/05/2021 - 04/11/2021</a:t>
            </a:r>
          </a:p>
        </p:txBody>
      </p:sp>
    </p:spTree>
    <p:extLst>
      <p:ext uri="{BB962C8B-B14F-4D97-AF65-F5344CB8AC3E}">
        <p14:creationId xmlns:p14="http://schemas.microsoft.com/office/powerpoint/2010/main" val="4249805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F0485-7E7E-4393-9575-63522B58E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- 18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B51BAA-81FD-49DD-B11E-D11F515F15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7938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8386073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3732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60580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34509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0016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901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988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3730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925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7311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9175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0442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5971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947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3322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9005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6375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9306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0955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4797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9814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0104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7131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8291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607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- 2021-04-10 16:00:53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跑膩東區、信義、西門町，來這就對了！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https://external-atl3-1.xx.fbcdn.net/safe_image.php?d=AQG0g6xCJhnS23_d&amp;w=421&amp;h=421&amp;url=https%3A%2F%2Fwww.popdaily.com.tw%2Fshaper%2Fu%2F202101%2F816a5b31-35ab-425d-962a-0431b33fd031.jpg%3Fresize-w%3D800&amp;cfs=1&amp;ccb=3-4&amp;_nc_hash=AQHQohhMa5Aw3Rg3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施宜廷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od%2F10331%3Futm_source%3Dfacebook-popyummy%26utm_medium%3Dpost%26utm_campaign%3Dzhongshan%26utm_content%3Dlink-20210410-food%2F10331&amp;h=AT28I8jJinoG-3qhbJ_OSs_emTJP1pWRFB5B6c77xhD0EvBxUE-meWtBKJQOrfelPiBkFL05pC_hi3fLmT3JL2t0LEI2rN8n90myjzLFhZrdHDZsTEvs74RZADr1DA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04/12/2021 08:16:05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197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63E062-E64A-4C35-A003-FBCF11AE2F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04/05/2021 - 04/11/2021</a:t>
            </a:r>
          </a:p>
        </p:txBody>
      </p:sp>
    </p:spTree>
    <p:extLst>
      <p:ext uri="{BB962C8B-B14F-4D97-AF65-F5344CB8AC3E}">
        <p14:creationId xmlns:p14="http://schemas.microsoft.com/office/powerpoint/2010/main" val="7069569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2A850-46E6-4045-A1BD-2E21EDFE3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- 19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F14BE2-9A0D-4A96-9FB6-9C796A8F9B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16668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5329147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8766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29208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025609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3268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4519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7770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54907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7654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3865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4061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1363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7548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9843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0632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4315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0932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468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5023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1123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9839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1729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6800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5840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79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- 2021-04-05 14:00:52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連假最後一天！還是要玩起來！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https://external-atl3-1.xx.fbcdn.net/safe_image.php?d=AQFPtM6K48A0ahxg&amp;w=421&amp;h=421&amp;url=https%3A%2F%2Fwww.popdaily.com.tw%2Fshaper%2Fu%2F202011%2Fd7d5a4e7-728e-4292-86e9-13d8b4b883e5.jpg%3Fresize-w%3D800&amp;cfs=1&amp;ccb=3-4&amp;_nc_hash=AQHFSrC53MnL84BK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travel%2F6912%3Futm_source%3Dfacebook-popyummy%26utm_medium%3Dpost%26utm_campaign%3Dsanxia%26utm_content%3Dlink-20210405-travel%2F6912&amp;h=AT3CALIBJM8q-4whGhYhwPpXM5SXXa_Sit0eyKRSp20QIbcMW1QLqoOvTz1nMwRKveUleN1p8hXq7J9jq4aEwi2FUwRy_DLsu0MWMmFHrDwrouzcXwhnIqlU0SHh-A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04/12/2021 08:16:03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9723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EAD83-44A2-4FFD-AA1A-DD986B5BCB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04/05/2021 - 04/11/2021</a:t>
            </a:r>
          </a:p>
        </p:txBody>
      </p:sp>
    </p:spTree>
    <p:extLst>
      <p:ext uri="{BB962C8B-B14F-4D97-AF65-F5344CB8AC3E}">
        <p14:creationId xmlns:p14="http://schemas.microsoft.com/office/powerpoint/2010/main" val="3335527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E9CB7-759B-42C3-8467-FC9E5B0F7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- 20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D19D36-985A-443C-A4CA-5BA496D34E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07556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6588669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4848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07455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479966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27754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2525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0051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06735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2177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1375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6517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5296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7994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0330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6483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669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9228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6476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2564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2102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3026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668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5006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5106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470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- 2021-04-10 12:00:04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真的好想去日本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https://external-atl3-1.xx.fbcdn.net/safe_image.php?d=AQFB9fb7VOeVoQ2w&amp;w=421&amp;h=421&amp;url=https%3A%2F%2Fwww.popdaily.com.tw%2Fshaper%2Fu%2F202101%2F379da50f-bc06-473b-bf7d-7882db30f88a.jpg%3Fresize-w%3D800&amp;cfs=1&amp;ccb=3-4&amp;_nc_hash=AQHJOVDgxsXZhPTo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施宜廷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od%2F872075%3Futm_source%3Dfacebook-popyummy%26utm_medium%3Dpost%26utm_campaign%3Djapan%26utm_content%3Dlink-20210410-food%2F872075&amp;h=AT12iiQwxWjfJlcMqh_QjbHl5S00qHc9PhZpcJkWQJnmKS7qsCw_rOlbBUJhNolFDgQENMr4aGMhH_uczW14Mfi2kNAUEL9FX3EXPayNVExxXZKU-ixwVBBGQ8pScA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04/12/2021 08:16:05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947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FC91E5-6904-4346-BE49-EC3C5C103B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04/05/2021 - 04/11/2021</a:t>
            </a:r>
          </a:p>
        </p:txBody>
      </p:sp>
    </p:spTree>
    <p:extLst>
      <p:ext uri="{BB962C8B-B14F-4D97-AF65-F5344CB8AC3E}">
        <p14:creationId xmlns:p14="http://schemas.microsoft.com/office/powerpoint/2010/main" val="32255817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9A6B3-435D-4E8F-BFB4-975673F3F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- 21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939D1D-C934-4397-B7EB-30AA0A6EA8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06289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8975895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4942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49396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77274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76366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3220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5158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71275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1993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7873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39136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7928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7474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2871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0297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3928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0064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3127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6925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5474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9083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9889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236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3206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315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- 2021-04-05 16:00:20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拍完美照再去逛士林夜市！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https://external-atl3-1.xx.fbcdn.net/safe_image.php?d=AQG0Lf8dY96LXuS2&amp;w=410&amp;h=410&amp;url=https%3A%2F%2Fwww.popdaily.com.tw%2Fshaper%2Fu%2F202012%2F29f13aa4-e392-4c90-a405-f183c4a76462.jpg%3Fresize-w%3D800&amp;cfs=1&amp;ccb=3-4&amp;_nc_hash=AQHohz1WyVj_Dglt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travel%2F32684%3Futm_source%3Dfacebook-popyummy%26utm_medium%3Dpost%26utm_campaign%3Dshilin%26utm_content%3Dlink-20210405-travel%2F32684&amp;h=AT0NoOPbiOIjHFU5yjZy_DdJ7kN-ydQIlemk1T5P-pEKk90kMCDXeUU4jKKqxHSW9-EweR2PfFIaWWoOrzjEP4emYfGrBIg5lUmgcH2PmX1ivYGAr7gxRiJ3eJf3YQ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04/12/2021 08:16:03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574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951071-3A99-4EBD-97A2-1E969298A9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04/05/2021 - 04/11/2021</a:t>
            </a:r>
          </a:p>
        </p:txBody>
      </p:sp>
    </p:spTree>
    <p:extLst>
      <p:ext uri="{BB962C8B-B14F-4D97-AF65-F5344CB8AC3E}">
        <p14:creationId xmlns:p14="http://schemas.microsoft.com/office/powerpoint/2010/main" val="41471846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2E5A2-2EAF-464D-8C5D-4C31495B1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- 22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153A2B-4905-4F09-8DF3-0080BEA322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16388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1126611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5130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48054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731316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52192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7314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9357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68127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5711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8269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9083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7053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1683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850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6149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2709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6875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2056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6816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9323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771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0021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70465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4955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1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- 2021-04-06 08:54:08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早安，開工第一天！有沒有吃飽再上班啊？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https://external-atl3-1.xx.fbcdn.net/safe_image.php?d=AQG7kJYjoyUdOdrA&amp;w=421&amp;h=421&amp;url=https%3A%2F%2Fwww.popdaily.com.tw%2Fshaper%2Fu%2F202010%2F52c593c8-4338-4353-81ea-797f89e74606.jpg%3Fresize-w%3D800&amp;cfs=1&amp;ccb=3-4&amp;_nc_hash=AQHvfU5cjgercE3a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od%2F621099%3Futm_source%3Dfacebook-popyummy%26utm_medium%3Dpost%26utm_campaign%3Dxinyi%26utm_content%3Dlink-20210406-food%2F621099&amp;h=AT2ziOdTu-Yue0P8ObKs8b3ujUle1vwq1C8g8wy7g8JEvGYqbEQVrbP5ypuBXztjH60xuofN76dh_0eTbdIOWVbHeIdNM7hY7DKQz7auHleZlcWOfWIyOohOnzXxIg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04/12/2021 08:16:03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4136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682026-1E44-4517-85FD-060C593C46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04/05/2021 - 04/11/2021</a:t>
            </a:r>
          </a:p>
        </p:txBody>
      </p:sp>
    </p:spTree>
    <p:extLst>
      <p:ext uri="{BB962C8B-B14F-4D97-AF65-F5344CB8AC3E}">
        <p14:creationId xmlns:p14="http://schemas.microsoft.com/office/powerpoint/2010/main" val="7919618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1AF7D-6DAE-47B5-8AC7-263F4207A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- 23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DB630A-BF53-4934-8758-4E12E1BFB3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02735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9731723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3829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4789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430989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48565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6504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7643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58364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58568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242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5165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7860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4536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9529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1637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5362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21108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0137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5651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5871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5283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8423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4187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2950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340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- 2021-04-07 20:00:00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哪裡買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👉https://bit.ly/39Q7vEn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生日快樂！！朋友們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xx.fbcdn.net/v/t1.6435-9/p720x720/169099704_2945131772432905_2043530027800084527_n.jpg?_nc_cat=109&amp;ccb=1-3&amp;_nc_sid=8024bb&amp;_nc_ohc=Qi6pQhy9sk4AX_NBo3z&amp;_nc_ht=scontent-atl3-1.xx&amp;tp=6&amp;oh=56701e3a07a9ef7e08d7741a146e8971&amp;oe=60974B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https://www.facebook.com/1699540293658732/posts/2945132249099524/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04/12/2021 08:16:09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736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D94538-05A3-463B-9A91-56A04E162B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04/05/2021 - 04/11/2021</a:t>
            </a:r>
          </a:p>
        </p:txBody>
      </p:sp>
    </p:spTree>
    <p:extLst>
      <p:ext uri="{BB962C8B-B14F-4D97-AF65-F5344CB8AC3E}">
        <p14:creationId xmlns:p14="http://schemas.microsoft.com/office/powerpoint/2010/main" val="15416702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3E12F-A934-4533-9840-06C12DC3F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- 24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519D42-7727-43AA-AC64-2CF2CEF647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91444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224924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342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10682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48140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16487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2676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6097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59066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1154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8437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3765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2641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2893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2688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8020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50848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3812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1173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0412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2692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3318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1203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1158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0124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636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- 2021-04-09 19:00:00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肉桂控注意了！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本文來源：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Poper@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暖樂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Loftwarm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https://external-atl3-1.xx.fbcdn.net/safe_image.php?d=AQEsd5FRNk7eNj79&amp;w=400&amp;h=400&amp;url=fbstaging%3A%2F%2Fgraph.facebook.com%2Fstaging_resources%2FMDExNTg0OTk0NDI4Mzc2NDQyOjE4MTAwNjU5NTM%3D&amp;cfs=1&amp;ccb=3-4&amp;_nc_hash=AQFYmeR4RdIqr1cp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rum%2Ffood%2F949961%3Futm_source%3Dfacebook-popyummy%26utm_medium%3Dpost%26utm_campaign%3Dhsinchu%26utm_content%3Dlink-20210409-forum%2Ffood%2F949961&amp;h=AT05nW8ZSvF2unSSK9ySmKlFOMz3zYEaw6ypUOKqspRYi2cXMqJR_Ds11zpC9KInNORcz9YpXWMBpfkHt7KezcB28Ha8ZdEqVdwE92ywGfKAxY80-YMWe6jOI9vd3g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04/12/2021 08:16:05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27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52E11F-762F-4C3E-84FD-9BB2730BDA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04/05/2021 - 04/11/2021</a:t>
            </a:r>
          </a:p>
        </p:txBody>
      </p:sp>
    </p:spTree>
    <p:extLst>
      <p:ext uri="{BB962C8B-B14F-4D97-AF65-F5344CB8AC3E}">
        <p14:creationId xmlns:p14="http://schemas.microsoft.com/office/powerpoint/2010/main" val="42434630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E4826-2503-4EF7-9A12-9FEEEA533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- 25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DBB3F5-DF92-47F5-B356-E921726BBC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59102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041694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3358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29510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896746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58366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6814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2764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99080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311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699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2043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3010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8263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5732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1619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8055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0807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4245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8167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4218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6258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7208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3223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6931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026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- 2021-04-09 12:00:10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午餐幫你列好了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https://external-atl3-1.xx.fbcdn.net/safe_image.php?d=AQFjzvKNgYqmZQm_&amp;w=421&amp;h=421&amp;url=https%3A%2F%2Fwww.popdaily.com.tw%2Fshaper%2Fu%2F202011%2F93dab708-35b7-470d-9edf-61196bfe1eef.jpg%3Fresize-w%3D800&amp;cfs=1&amp;ccb=3-4&amp;_nc_hash=AQEG3eelrLiZ4Yoe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od%2F245654%3Futm_source%3Dfacebook-popyummy%26utm_medium%3Dpost%26utm_campaign%3Dfuxing%26utm_content%3Dlink-20210408-food%2F245654&amp;h=AT1HM1B2tKgYNZoC6DRRuYu95E8EcJqQ-8djWfdqjbRO_Psl_5lsk8I8gvAEmF_WbESMYVfOzrQ-8RKj4J7toGM8N1_1ZHWcKfvQCQ1dS4JsR6Acs04kRzCp2bpGJw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04/12/2021 08:16:05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946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91482B-66B5-4DB6-B8D8-5A743707EA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04/05/2021 - 04/11/2021</a:t>
            </a:r>
          </a:p>
        </p:txBody>
      </p:sp>
    </p:spTree>
    <p:extLst>
      <p:ext uri="{BB962C8B-B14F-4D97-AF65-F5344CB8AC3E}">
        <p14:creationId xmlns:p14="http://schemas.microsoft.com/office/powerpoint/2010/main" val="27415912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0B185-A93A-41CA-9427-5A97F04F4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PopYummy </a:t>
            </a:r>
            <a:r>
              <a:rPr lang="ja-JP" altLang="en-US"/>
              <a:t>波波發胖 </a:t>
            </a:r>
            <a:r>
              <a:rPr lang="en-US" altLang="ja-JP"/>
              <a:t>- 26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6326DD-0485-4B60-A317-BD06D7E4C1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18851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9089888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1680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14724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095819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73898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4980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1378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43599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3315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4581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4387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4106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512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9962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182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2529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86903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0733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2401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3687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4570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2219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3967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5148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831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- 2021-04-08 18:00:07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邊喝咖啡邊看海～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https://external-atl3-1.xx.fbcdn.net/safe_image.php?d=AQEL8NJ8wzBMxjII&amp;w=421&amp;h=421&amp;url=https%3A%2F%2Fwww.popdaily.com.tw%2Fshaper%2Fu%2F202104%2F0cb58d15-7e55-482c-b1bc-d1e667bd73d7.jpg%3Fresize-w%3D800&amp;cfs=1&amp;ccb=3-4&amp;_nc_hash=AQHl2EAqJ0NifeAy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od%2F950362%3Futm_source%3Dfacebook-popyummy%26utm_medium%3Dpost%26utm_campaign%3Dponghu%26utm_content%3Dlink-20210408-food%2F950362&amp;h=AT3fCemAaaPyZ_gPDCwx8VWimHAv7D_d181aCws3rCWcAB92kGmhXPTsA6Xj3P-uKNb5gZDnoAzhp-7-rYM82MeHBygNunjNnntTyFCeqjtyuCqrn8Buy366BxWvcQ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04/12/2021 08:16:09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2969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A6B3A1-BD6A-41E6-9CDB-BABF34951D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04/05/2021 - 04/11/2021</a:t>
            </a:r>
          </a:p>
        </p:txBody>
      </p:sp>
    </p:spTree>
    <p:extLst>
      <p:ext uri="{BB962C8B-B14F-4D97-AF65-F5344CB8AC3E}">
        <p14:creationId xmlns:p14="http://schemas.microsoft.com/office/powerpoint/2010/main" val="22449480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27</TotalTime>
  <Words>5560</Words>
  <Application>Microsoft Office PowerPoint</Application>
  <PresentationFormat>On-screen Show (4:3)</PresentationFormat>
  <Paragraphs>1251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貼文資訊 | PopYummy 波波發胖 - 1 of 26</vt:lpstr>
      <vt:lpstr>Facebook 貼文資訊 | PopYummy 波波發胖 - 2 of 26</vt:lpstr>
      <vt:lpstr>Facebook 貼文資訊 | PopYummy 波波發胖 - 3 of 26</vt:lpstr>
      <vt:lpstr>Facebook 貼文資訊 | PopYummy 波波發胖 - 4 of 26</vt:lpstr>
      <vt:lpstr>Facebook 貼文資訊 | PopYummy 波波發胖 - 5 of 26</vt:lpstr>
      <vt:lpstr>Facebook 貼文資訊 | PopYummy 波波發胖 - 6 of 26</vt:lpstr>
      <vt:lpstr>Facebook 貼文資訊 | PopYummy 波波發胖 - 7 of 26</vt:lpstr>
      <vt:lpstr>Facebook 貼文資訊 | PopYummy 波波發胖 - 8 of 26</vt:lpstr>
      <vt:lpstr>Facebook 貼文資訊 | PopYummy 波波發胖 - 9 of 26</vt:lpstr>
      <vt:lpstr>Facebook 貼文資訊 | PopYummy 波波發胖 - 10 of 26</vt:lpstr>
      <vt:lpstr>Facebook 貼文資訊 | PopYummy 波波發胖 - 11 of 26</vt:lpstr>
      <vt:lpstr>Facebook 貼文資訊 | PopYummy 波波發胖 - 12 of 26</vt:lpstr>
      <vt:lpstr>Facebook 貼文資訊 | PopYummy 波波發胖 - 13 of 26</vt:lpstr>
      <vt:lpstr>Facebook 貼文資訊 | PopYummy 波波發胖 - 14 of 26</vt:lpstr>
      <vt:lpstr>Facebook 貼文資訊 | PopYummy 波波發胖 - 15 of 26</vt:lpstr>
      <vt:lpstr>Facebook 貼文資訊 | PopYummy 波波發胖 - 16 of 26</vt:lpstr>
      <vt:lpstr>Facebook 貼文資訊 | PopYummy 波波發胖 - 17 of 26</vt:lpstr>
      <vt:lpstr>Facebook 貼文資訊 | PopYummy 波波發胖 - 18 of 26</vt:lpstr>
      <vt:lpstr>Facebook 貼文資訊 | PopYummy 波波發胖 - 19 of 26</vt:lpstr>
      <vt:lpstr>Facebook 貼文資訊 | PopYummy 波波發胖 - 20 of 26</vt:lpstr>
      <vt:lpstr>Facebook 貼文資訊 | PopYummy 波波發胖 - 21 of 26</vt:lpstr>
      <vt:lpstr>Facebook 貼文資訊 | PopYummy 波波發胖 - 22 of 26</vt:lpstr>
      <vt:lpstr>Facebook 貼文資訊 | PopYummy 波波發胖 - 23 of 26</vt:lpstr>
      <vt:lpstr>Facebook 貼文資訊 | PopYummy 波波發胖 - 24 of 26</vt:lpstr>
      <vt:lpstr>Facebook 貼文資訊 | PopYummy 波波發胖 - 25 of 26</vt:lpstr>
      <vt:lpstr>Facebook 貼文資訊 | PopYummy 波波發胖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3</cp:revision>
  <dcterms:created xsi:type="dcterms:W3CDTF">2021-04-12T02:34:21Z</dcterms:created>
  <dcterms:modified xsi:type="dcterms:W3CDTF">2021-04-12T03:01:56Z</dcterms:modified>
</cp:coreProperties>
</file>