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  <p:sldId id="282" r:id="rId27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28"/>
      <p:bold r:id="rId29"/>
      <p:italic r:id="rId30"/>
      <p:boldItalic r:id="rId31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974" autoAdjust="0"/>
    <p:restoredTop sz="94692" autoAdjust="0"/>
  </p:normalViewPr>
  <p:slideViewPr>
    <p:cSldViewPr snapToGrid="0">
      <p:cViewPr varScale="1">
        <p:scale>
          <a:sx n="59" d="100"/>
          <a:sy n="59" d="100"/>
        </p:scale>
        <p:origin x="84" y="51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2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1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4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font" Target="fonts/font3.fntdata"/><Relationship Id="rId35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3/29/2021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3/29/2021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3/29/2021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3/29/2021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3/29/2021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3/29/2021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3/29/2021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3/29/2021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3/29/2021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3/29/2021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D284FE-CF84-4F1B-86D4-C24920C703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</a:t>
            </a:r>
            <a:r>
              <a:rPr lang="ja-JP" altLang="en-US"/>
              <a:t>貼文資訊 </a:t>
            </a:r>
            <a:r>
              <a:rPr lang="en-US" altLang="ja-JP"/>
              <a:t>| </a:t>
            </a:r>
            <a:r>
              <a:rPr lang="en-US"/>
              <a:t>PopUlzzang </a:t>
            </a:r>
            <a:r>
              <a:rPr lang="ja-JP" altLang="en-US"/>
              <a:t>波波妝漂亮 </a:t>
            </a:r>
            <a:r>
              <a:rPr lang="en-US" altLang="ja-JP"/>
              <a:t>- 1 </a:t>
            </a:r>
            <a:r>
              <a:rPr lang="en-US"/>
              <a:t>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B099189-0B06-42DD-A905-B8602200622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581363879"/>
              </p:ext>
            </p:extLst>
          </p:nvPr>
        </p:nvGraphicFramePr>
        <p:xfrm>
          <a:off x="457200" y="1731963"/>
          <a:ext cx="7537704" cy="2682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40664">
                  <a:extLst>
                    <a:ext uri="{9D8B030D-6E8A-4147-A177-3AD203B41FA5}">
                      <a16:colId xmlns:a16="http://schemas.microsoft.com/office/drawing/2014/main" val="394046377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80740822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9418510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71091963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42824442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26538538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8921396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4640374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38910420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3243554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2528628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5126660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6455604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4311271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9266065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1596819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6821901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727341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7623267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7938614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8320235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7622296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6741046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29331249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Author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Outgoing 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CTR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6010191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5B9AFFE-474E-4729-BECC-559CDCABDF9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03/01/2021 - 03/28/2021</a:t>
            </a:r>
          </a:p>
        </p:txBody>
      </p:sp>
    </p:spTree>
    <p:extLst>
      <p:ext uri="{BB962C8B-B14F-4D97-AF65-F5344CB8AC3E}">
        <p14:creationId xmlns:p14="http://schemas.microsoft.com/office/powerpoint/2010/main" val="268396566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2A9634-5E9D-481C-9EBB-15FF5FBAD0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</a:t>
            </a:r>
            <a:r>
              <a:rPr lang="ja-JP" altLang="en-US"/>
              <a:t>貼文資訊 </a:t>
            </a:r>
            <a:r>
              <a:rPr lang="en-US" altLang="ja-JP"/>
              <a:t>| </a:t>
            </a:r>
            <a:r>
              <a:rPr lang="en-US"/>
              <a:t>PopUlzzang </a:t>
            </a:r>
            <a:r>
              <a:rPr lang="ja-JP" altLang="en-US"/>
              <a:t>波波妝漂亮 </a:t>
            </a:r>
            <a:r>
              <a:rPr lang="en-US" altLang="ja-JP"/>
              <a:t>- 2 </a:t>
            </a:r>
            <a:r>
              <a:rPr lang="en-US"/>
              <a:t>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6C3328B-C439-4E04-9F95-B49BAD2715E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21229256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40664">
                  <a:extLst>
                    <a:ext uri="{9D8B030D-6E8A-4147-A177-3AD203B41FA5}">
                      <a16:colId xmlns:a16="http://schemas.microsoft.com/office/drawing/2014/main" val="111185241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07727067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3822069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88321324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70332345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67905178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3622753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0908240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17787934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0788035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3784021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3443787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2622229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9179290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3734711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8467128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1903451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3370333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0696463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5572662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3549589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4647045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4050800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59602322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Author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Outgoing 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CTR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780792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PopUlzzang </a:t>
                      </a:r>
                      <a:r>
                        <a:rPr kumimoji="0" lang="zh-TW" alt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波波妝漂亮 </a:t>
                      </a:r>
                      <a:r>
                        <a:rPr kumimoji="0" lang="en-US" altLang="zh-TW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- 2021-03-24 23:00:49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夏天來前我還不練爆！！
＃整個比例都拉長了耶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external-iad3-1.xx.fbcdn.net/safe_image.php?d=AQE1YozAs7lWG9Wg&amp;w=431&amp;h=431&amp;url=https%3A%2F%2Fwww.popdaily.com.tw%2Fshaper%2Fu%2F202008%2Fad7ce7f4-f828-4d91-809d-817df6eca998.jpg%3Fresize-w%3D800&amp;cfs=1&amp;sx=369&amp;sy=0&amp;sw=431&amp;sh=431&amp;ccb=3-4&amp;_nc_hash=AQHhQ_88IjHUAoL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Abby Chiang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l.facebook.com/l.php?u=https%3A%2F%2Fwww.popdaily.com.tw%2Fbeauty%2F726457%3Futm_source%3Dfacebook-populzzang%26utm_medium%3Dpost%26utm_campaign%3Dfitness%26utm_content%3Dlink-20210324-beauty%2F726457&amp;h=AT1Q8NTeYI5rmBj2D3O5H8wQ94-dbE2eXhJqmhH8e_GFEds5TRm4GsDIZHBxrSK9Y6WsSQBAiJbEpKBobmjnhoNU0iAl-8who8KfaitaHykm4TyQy26yMLpBuNU1Ew&amp;s=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03/29/2021 14:15:38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435881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43686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303315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298147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298147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1.20 %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14.56 %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2.14 %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7964528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1B6AEB0-2C62-4209-A360-C16A05A307A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03/01/2021 - 03/28/2021</a:t>
            </a:r>
          </a:p>
        </p:txBody>
      </p:sp>
    </p:spTree>
    <p:extLst>
      <p:ext uri="{BB962C8B-B14F-4D97-AF65-F5344CB8AC3E}">
        <p14:creationId xmlns:p14="http://schemas.microsoft.com/office/powerpoint/2010/main" val="246279625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7305FA-DBA6-472E-AE08-34F143DD8F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</a:t>
            </a:r>
            <a:r>
              <a:rPr lang="ja-JP" altLang="en-US"/>
              <a:t>貼文資訊 </a:t>
            </a:r>
            <a:r>
              <a:rPr lang="en-US" altLang="ja-JP"/>
              <a:t>| </a:t>
            </a:r>
            <a:r>
              <a:rPr lang="en-US"/>
              <a:t>PopUlzzang </a:t>
            </a:r>
            <a:r>
              <a:rPr lang="ja-JP" altLang="en-US"/>
              <a:t>波波妝漂亮 </a:t>
            </a:r>
            <a:r>
              <a:rPr lang="en-US" altLang="ja-JP"/>
              <a:t>- 3 </a:t>
            </a:r>
            <a:r>
              <a:rPr lang="en-US"/>
              <a:t>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61AA7E7-DEBC-413A-B04F-BA679BA74B0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18242503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40664">
                  <a:extLst>
                    <a:ext uri="{9D8B030D-6E8A-4147-A177-3AD203B41FA5}">
                      <a16:colId xmlns:a16="http://schemas.microsoft.com/office/drawing/2014/main" val="11036150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21844880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9880399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98367294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67830820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71304179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1199820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2067269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62738703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0981174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2859066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528712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22714602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5518278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303084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5119516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371560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8081785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4455213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2284287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7328222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9625782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479260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4693822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Author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Outgoing 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CTR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102979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PopUlzzang </a:t>
                      </a:r>
                      <a:r>
                        <a:rPr kumimoji="0" lang="ja-JP" alt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波波妝漂亮 </a:t>
                      </a:r>
                      <a:r>
                        <a:rPr kumimoji="0" lang="en-US" altLang="ja-JP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- 2021-03-10 18:00:16</a:t>
                      </a:r>
                      <a:r>
                        <a:rPr kumimoji="0" lang="en-US" altLang="ja-JP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正確的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SOP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附上啦～～～
＃地雷千萬別踩
</a:t>
                      </a:r>
                      <a:r>
                        <a:rPr kumimoji="0" lang="en-US" altLang="ja-JP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🍼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波波媽咪兒開站囉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👉🏼https://lihi1.cc/vjUWY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https://external-iad3-1.xx.fbcdn.net/safe_image.php?d=AQF9RdCHMlT-bvvg&amp;w=421&amp;h=421&amp;url=https%3A%2F%2Fwww.popdaily.com.tw%2Fshaper%2Fu%2F202103%2F8ab10d4d-8f6a-4e5d-bbf5-076aff394842.jpg%3Fresize-w%3D800&amp;cfs=1&amp;ccb=3-4&amp;_nc_hash=AQFKEqydZrwbCRod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Abby Chiang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l.facebook.com/l.php?u=https%3A%2F%2Fwww.popdaily.com.tw%2Fbeauty%2F932676%3Futm_source%3Dfacebook-populzzang%26utm_medium%3Dpost%26utm_campaign%3Dskincare%26utm_content%3Dlink-20210310-beauty%2F932676&amp;h=AT1bEpDcHcSwKNVvx_PomBumNbaj8_NEjk6Cu72bQUDg_A_vN7UbClytbYZnSOuh0UhIxVFqtgS4dY-Gajeqv3oKk2WHX2-tvxgNs8nUgXsc5M3rxLm9KoOCGEOJmg&amp;s=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03/29/2021 14:15:39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432369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28320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242264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242264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245218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11.38 %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1.56 %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4172185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6B17BA4-4D6D-414B-ADD6-D9442DE9CAB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03/01/2021 - 03/28/2021</a:t>
            </a:r>
          </a:p>
        </p:txBody>
      </p:sp>
    </p:spTree>
    <p:extLst>
      <p:ext uri="{BB962C8B-B14F-4D97-AF65-F5344CB8AC3E}">
        <p14:creationId xmlns:p14="http://schemas.microsoft.com/office/powerpoint/2010/main" val="240651712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F1279E-A31C-406C-8298-31D26407DB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</a:t>
            </a:r>
            <a:r>
              <a:rPr lang="ja-JP" altLang="en-US"/>
              <a:t>貼文資訊 </a:t>
            </a:r>
            <a:r>
              <a:rPr lang="en-US" altLang="ja-JP"/>
              <a:t>| </a:t>
            </a:r>
            <a:r>
              <a:rPr lang="en-US"/>
              <a:t>PopUlzzang </a:t>
            </a:r>
            <a:r>
              <a:rPr lang="ja-JP" altLang="en-US"/>
              <a:t>波波妝漂亮 </a:t>
            </a:r>
            <a:r>
              <a:rPr lang="en-US" altLang="ja-JP"/>
              <a:t>- 4 </a:t>
            </a:r>
            <a:r>
              <a:rPr lang="en-US"/>
              <a:t>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163168D-A55A-433B-9888-9469DE882F0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11451882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40664">
                  <a:extLst>
                    <a:ext uri="{9D8B030D-6E8A-4147-A177-3AD203B41FA5}">
                      <a16:colId xmlns:a16="http://schemas.microsoft.com/office/drawing/2014/main" val="279521522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08549823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28536559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84792496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91814197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30152838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550464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5076994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57295485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0386266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3462211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899880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1877153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7280419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2253806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3800863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9941618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6899364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7187971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8134430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5749836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100626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2147153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25093432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Author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Outgoing 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CTR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81611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PopUlzzang </a:t>
                      </a:r>
                      <a:r>
                        <a:rPr kumimoji="0" lang="ja-JP" alt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波波妝漂亮 </a:t>
                      </a:r>
                      <a:r>
                        <a:rPr kumimoji="0" lang="en-US" altLang="ja-JP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- 2021-03-10 21:00:21</a:t>
                      </a:r>
                      <a:r>
                        <a:rPr kumimoji="0" lang="en-US" altLang="ja-JP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整個有「不要惹我」的氛圍！！
＃超有個性的眼妝
</a:t>
                      </a:r>
                      <a:r>
                        <a:rPr kumimoji="0" lang="en-US" altLang="ja-JP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🍼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波波媽咪兒開站囉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👉🏼https://lihi1.cc/vjUWY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https://external-iad3-1.xx.fbcdn.net/safe_image.php?d=AQGJ90eKzKA8OQJJ&amp;w=421&amp;h=421&amp;url=https%3A%2F%2Fwww.popdaily.com.tw%2Fshaper%2Fu%2F202103%2Ff4f96c9e-2076-49ec-b1b8-82faeec6e62e.jpg%3Fresize-w%3D800&amp;cfs=1&amp;ccb=3-4&amp;_nc_hash=AQEzCW68jGQ7L_Ot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Abby Chiang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l.facebook.com/l.php?u=https%3A%2F%2Fwww.popdaily.com.tw%2Fbeauty%2F933226%3Futm_source%3Dfacebook-populzzang%26utm_medium%3Dpost%26utm_campaign%3Dmakeup%26utm_content%3Dlink-20210310-beauty%2F933226&amp;h=AT0bs4cAgUfjfGlZ50roRXp3gdAgzxjkdRZHi9VnUxdQCv1l7XKH4xoGL-wHFKjdDd-dhYU-9ErxxQSGxNCKQ_K2XK18_Gx_EiGAuiFGrfaXzFkdFGjP9XQcSHQQng&amp;s=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03/29/2021 14:15:39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432369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22708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236918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13210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234099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234099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1.65 %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9.45 %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5.58 %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11855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0732953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18219A8-02CC-46EF-AC6D-7206C26866D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03/01/2021 - 03/28/2021</a:t>
            </a:r>
          </a:p>
        </p:txBody>
      </p:sp>
    </p:spTree>
    <p:extLst>
      <p:ext uri="{BB962C8B-B14F-4D97-AF65-F5344CB8AC3E}">
        <p14:creationId xmlns:p14="http://schemas.microsoft.com/office/powerpoint/2010/main" val="378801890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F22347-5CEF-45C7-8D3F-4635913BA9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</a:t>
            </a:r>
            <a:r>
              <a:rPr lang="ja-JP" altLang="en-US"/>
              <a:t>貼文資訊 </a:t>
            </a:r>
            <a:r>
              <a:rPr lang="en-US" altLang="ja-JP"/>
              <a:t>| </a:t>
            </a:r>
            <a:r>
              <a:rPr lang="en-US"/>
              <a:t>PopUlzzang </a:t>
            </a:r>
            <a:r>
              <a:rPr lang="ja-JP" altLang="en-US"/>
              <a:t>波波妝漂亮 </a:t>
            </a:r>
            <a:r>
              <a:rPr lang="en-US" altLang="ja-JP"/>
              <a:t>- 5 </a:t>
            </a:r>
            <a:r>
              <a:rPr lang="en-US"/>
              <a:t>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EFE03CF-B525-42D6-9639-E1044313785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1132727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40664">
                  <a:extLst>
                    <a:ext uri="{9D8B030D-6E8A-4147-A177-3AD203B41FA5}">
                      <a16:colId xmlns:a16="http://schemas.microsoft.com/office/drawing/2014/main" val="119195473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56681647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4877344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78337452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8533446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26177881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1001628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595725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4231855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3381525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9295904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6925143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3674182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2999843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0474358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9336177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8252369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0482374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6862641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5712574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7524393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4298668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8016778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48772793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Author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Outgoing 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CTR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320998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PopUlzzang </a:t>
                      </a:r>
                      <a:r>
                        <a:rPr kumimoji="0" lang="zh-TW" alt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波波妝漂亮 </a:t>
                      </a:r>
                      <a:r>
                        <a:rPr kumimoji="0" lang="en-US" altLang="zh-TW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- 2021-03-26 21:00:52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天氣要慢慢變熱啦～～
＃這時候真的好想剪短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https://external-iad3-1.xx.fbcdn.net/safe_image.php?d=AQFYdWFp5rPenNoy&amp;w=421&amp;h=421&amp;url=https%3A%2F%2Fwww.popdaily.com.tw%2Fshaper%2Fu%2F202103%2F0459f7e7-b0ac-4cd9-9669-17f5f3e1fd78.jpg%3Fresize-w%3D800&amp;cfs=1&amp;ccb=3-4&amp;_nc_hash=AQELrza1qW7G7LT0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Abby Chiang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l.facebook.com/l.php?u=https%3A%2F%2Fwww.popdaily.com.tw%2Fbeauty%2F940165%3Futm_source%3Dfacebook-populzzang%26utm_medium%3Dpost%26utm_campaign%3Dhair%26utm_content%3Dlink-20210326-beauty%2F940165&amp;h=AT3L3YNfCYbLvc1_Te20pJRM9QB0PcJJzuWAK5GUEswVn7M8_APVb4ZAi2XEmvn6SxVi1ay4hJAMpUFcRx3tyWcVP67FABrFnF1o8IX3ptqITQkIuNheNtW-nBlc2A&amp;s=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03/29/2021 14:15:36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436097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18025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130529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126684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126684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1.11 %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13.89 %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1.59 %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1812893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1EF0940-3BD9-4FE6-BB94-EBE23F167D5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03/01/2021 - 03/28/2021</a:t>
            </a:r>
          </a:p>
        </p:txBody>
      </p:sp>
    </p:spTree>
    <p:extLst>
      <p:ext uri="{BB962C8B-B14F-4D97-AF65-F5344CB8AC3E}">
        <p14:creationId xmlns:p14="http://schemas.microsoft.com/office/powerpoint/2010/main" val="154498155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05F240-9C2B-4142-BD8A-3FB81C821A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</a:t>
            </a:r>
            <a:r>
              <a:rPr lang="ja-JP" altLang="en-US"/>
              <a:t>貼文資訊 </a:t>
            </a:r>
            <a:r>
              <a:rPr lang="en-US" altLang="ja-JP"/>
              <a:t>| </a:t>
            </a:r>
            <a:r>
              <a:rPr lang="en-US"/>
              <a:t>PopUlzzang </a:t>
            </a:r>
            <a:r>
              <a:rPr lang="ja-JP" altLang="en-US"/>
              <a:t>波波妝漂亮 </a:t>
            </a:r>
            <a:r>
              <a:rPr lang="en-US" altLang="ja-JP"/>
              <a:t>- 6 </a:t>
            </a:r>
            <a:r>
              <a:rPr lang="en-US"/>
              <a:t>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0DF7C8E-3FC3-42F1-970D-F9C1EAA6ECA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71737774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40664">
                  <a:extLst>
                    <a:ext uri="{9D8B030D-6E8A-4147-A177-3AD203B41FA5}">
                      <a16:colId xmlns:a16="http://schemas.microsoft.com/office/drawing/2014/main" val="277548970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14868029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3185336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05002800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29369666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5119062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1762699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6721012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93393895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5643633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7728396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7282723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9798763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1633626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0566807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9582234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1606014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7998028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4770265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1934380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0699372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8727760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1730233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65710959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Author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Outgoing 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CTR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192531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PopUlzzang </a:t>
                      </a:r>
                      <a:r>
                        <a:rPr kumimoji="0" lang="ja-JP" alt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波波妝漂亮 </a:t>
                      </a:r>
                      <a:r>
                        <a:rPr kumimoji="0" lang="en-US" altLang="ja-JP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- 2021-03-09 21:00:44</a:t>
                      </a:r>
                      <a:r>
                        <a:rPr kumimoji="0" lang="en-US" altLang="ja-JP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手殘族也可以輕鬆度過啦～～～
＃短髮留長的過渡期也能美美
</a:t>
                      </a:r>
                      <a:r>
                        <a:rPr kumimoji="0" lang="en-US" altLang="ja-JP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🍼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波波媽咪兒開站囉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👉🏼https://lihi1.cc/vjUWY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https://external-iad3-1.xx.fbcdn.net/safe_image.php?d=AQGU0eoVLIXziv0o&amp;w=421&amp;h=421&amp;url=https%3A%2F%2Fwww.popdaily.com.tw%2Fshaper%2Fu%2F202103%2F47869f58-a19c-46b8-adcb-6360dd909ecc.jpg%3Fresize-w%3D800&amp;cfs=1&amp;ccb=3-4&amp;_nc_hash=AQHB_wrUfE9nvy-o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Abby Chiang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l.facebook.com/l.php?u=https%3A%2F%2Fwww.popdaily.com.tw%2Fbeauty%2F932639%3Futm_source%3Dfacebook-populzzang%26utm_medium%3Dpost%26utm_campaign%3Dhair%26utm_content%3Dlink-20210309-beauty%2F932639&amp;h=AT1Pw9Z36hxpKUb5_qlTzxrmuVSbEn5ze2uIFPUjd2cLOdks-fA1YGsuBnHUURRZK-KhVuRQclr6q9uCXRcm-KT-DBtfQzkRQ-wyzFgcNYGAPKP4mcaMYk4C_YPz0A&amp;s=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03/29/2021 14:15:39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432324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15842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157402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152469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152469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0.93 %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10.00 %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1.55 %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706686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2EC00D8-41FD-4C6C-AC69-822A5EE3059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03/01/2021 - 03/28/2021</a:t>
            </a:r>
          </a:p>
        </p:txBody>
      </p:sp>
    </p:spTree>
    <p:extLst>
      <p:ext uri="{BB962C8B-B14F-4D97-AF65-F5344CB8AC3E}">
        <p14:creationId xmlns:p14="http://schemas.microsoft.com/office/powerpoint/2010/main" val="326698501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E11873-5186-4532-84A8-DB9C4CB593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</a:t>
            </a:r>
            <a:r>
              <a:rPr lang="ja-JP" altLang="en-US"/>
              <a:t>貼文資訊 </a:t>
            </a:r>
            <a:r>
              <a:rPr lang="en-US" altLang="ja-JP"/>
              <a:t>| </a:t>
            </a:r>
            <a:r>
              <a:rPr lang="en-US"/>
              <a:t>PopUlzzang </a:t>
            </a:r>
            <a:r>
              <a:rPr lang="ja-JP" altLang="en-US"/>
              <a:t>波波妝漂亮 </a:t>
            </a:r>
            <a:r>
              <a:rPr lang="en-US" altLang="ja-JP"/>
              <a:t>- 7 </a:t>
            </a:r>
            <a:r>
              <a:rPr lang="en-US"/>
              <a:t>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953D7ED-40F3-4F23-AD38-E08AC222D7A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71979791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40664">
                  <a:extLst>
                    <a:ext uri="{9D8B030D-6E8A-4147-A177-3AD203B41FA5}">
                      <a16:colId xmlns:a16="http://schemas.microsoft.com/office/drawing/2014/main" val="17711696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75614465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5134987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95461013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90414939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75936441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7736318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2060834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55520544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7210296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9295333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7599420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4444257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7105942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2510258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6010577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3193737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2905122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7166975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0951286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7153328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5711520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1668415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49709545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Author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Outgoing 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CTR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858667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PopUlzzang </a:t>
                      </a:r>
                      <a:r>
                        <a:rPr kumimoji="0" lang="ja-JP" alt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波波妝漂亮 </a:t>
                      </a:r>
                      <a:r>
                        <a:rPr kumimoji="0" lang="en-US" altLang="ja-JP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- 2021-03-06 18:00:28</a:t>
                      </a:r>
                      <a:r>
                        <a:rPr kumimoji="0" lang="en-US" altLang="ja-JP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眼妝更精緻的小技巧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💖💖
＃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眼線的詳細介紹必學
</a:t>
                      </a:r>
                      <a:r>
                        <a:rPr kumimoji="0" lang="en-US" altLang="ja-JP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🍼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波波媽咪兒開站囉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👉🏼https://lihi1.cc/vjUWY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external-iad3-1.xx.fbcdn.net/safe_image.php?d=AQFHfNtT8APUOEV0&amp;w=421&amp;h=421&amp;url=https%3A%2F%2Fwww.popdaily.com.tw%2Fshaper%2Fu%2F202005%2Ff7ffdccb-9d4a-4fa2-bc0e-3b79f9b9457e.jpg%3Fresize-w%3D800&amp;cfs=1&amp;sx=0&amp;sy=0&amp;sw=421&amp;sh=421&amp;ccb=3-4&amp;_nc_hash=AQGI-pFhbYoeFqh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Abby Chiang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l.facebook.com/l.php?u=https%3A%2F%2Fwww.popdaily.com.tw%2Fbeauty%2F611688%3Futm_source%3Dfacebook-populzzang%26utm_medium%3Dpost%26utm_campaign%3Dmakeup%26utm_content%3Dlink-20210306-beauty%2F611688&amp;h=AT0wjIBRF5xNyEzd11k7JtOG0fk1aTHU2zDooEeFh5uTm3rkSvspLn5bF4wivL8KmAVZdE0jgqZgn6a9Xi8twbg3RkgNsOHeyw0z-7-5jckJnGnO-wsRLyPiTFZw3A&amp;s=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03/29/2021 14:15:36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432088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15297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184907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175912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175912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0.84 %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8.70 %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1.13 %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主題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_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眼部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包裝方式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_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教學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4509751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80C9236-F8D4-445D-91C1-0E7DE518D92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03/01/2021 - 03/28/2021</a:t>
            </a:r>
          </a:p>
        </p:txBody>
      </p:sp>
    </p:spTree>
    <p:extLst>
      <p:ext uri="{BB962C8B-B14F-4D97-AF65-F5344CB8AC3E}">
        <p14:creationId xmlns:p14="http://schemas.microsoft.com/office/powerpoint/2010/main" val="167265205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314174-E6C5-4CCC-AEF0-05DDCC66A1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</a:t>
            </a:r>
            <a:r>
              <a:rPr lang="ja-JP" altLang="en-US"/>
              <a:t>貼文資訊 </a:t>
            </a:r>
            <a:r>
              <a:rPr lang="en-US" altLang="ja-JP"/>
              <a:t>| </a:t>
            </a:r>
            <a:r>
              <a:rPr lang="en-US"/>
              <a:t>PopUlzzang </a:t>
            </a:r>
            <a:r>
              <a:rPr lang="ja-JP" altLang="en-US"/>
              <a:t>波波妝漂亮 </a:t>
            </a:r>
            <a:r>
              <a:rPr lang="en-US" altLang="ja-JP"/>
              <a:t>- 8 </a:t>
            </a:r>
            <a:r>
              <a:rPr lang="en-US"/>
              <a:t>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F8A58F5-FC7A-45EF-B0CD-FE31571089B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00705047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40664">
                  <a:extLst>
                    <a:ext uri="{9D8B030D-6E8A-4147-A177-3AD203B41FA5}">
                      <a16:colId xmlns:a16="http://schemas.microsoft.com/office/drawing/2014/main" val="119602931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92511790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5647794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27797412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05386942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07997445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8289652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3582219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16152447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4882591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416015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8611473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4307707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7789316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1640494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4830703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3662144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9285826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7049453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2276031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4723530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11358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5780437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7553885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Author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Outgoing 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CTR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974949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PopUlzzang </a:t>
                      </a:r>
                      <a:r>
                        <a:rPr kumimoji="0" lang="zh-TW" alt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波波妝漂亮 </a:t>
                      </a:r>
                      <a:r>
                        <a:rPr kumimoji="0" lang="en-US" altLang="zh-TW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- 2021-03-21 11:30:25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這腮紅色調太溫柔！！
＃這是準備要脫單的顏色🤣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https://external-iad3-1.xx.fbcdn.net/safe_image.php?d=AQF1o7uRUdIJUmAW&amp;w=421&amp;h=421&amp;url=https%3A%2F%2Fwww.popdaily.com.tw%2Fshaper%2Fu%2F202012%2Fd9fe2341-c946-4a52-98e7-ede483f4fd1d.jpg%3Fresize-w%3D800&amp;cfs=1&amp;ccb=3-4&amp;_nc_hash=AQHviGg6YEKaQDdY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Abby Chiang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l.facebook.com/l.php?u=https%3A%2F%2Fwww.popdaily.com.tw%2Fbeauty%2F864650%3Futm_source%3Dfacebook-populzzang%26utm_medium%3Dpost%26utm_campaign%3Dblush%26utm_content%3Dlink-20210321-beauty%2F864650&amp;h=AT3MMVxgc9HYRwYqXEHPH3R34aEU7IgHoWXKJdBqNXmTSVb-fQD8OY5uOvKOOWAU4tenqxEZ0scbvWj5NYbww2BdUELHpd5vLgyN7k-oCvyzIsCbbmuNF_PtNYiIbg&amp;s=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03/29/2021 14:15:38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434452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14980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136451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129695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129695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1.24 %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10.92 %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1.78 %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9755496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A7A31FF-EE12-4C68-A043-A0B184DA11E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03/01/2021 - 03/28/2021</a:t>
            </a:r>
          </a:p>
        </p:txBody>
      </p:sp>
    </p:spTree>
    <p:extLst>
      <p:ext uri="{BB962C8B-B14F-4D97-AF65-F5344CB8AC3E}">
        <p14:creationId xmlns:p14="http://schemas.microsoft.com/office/powerpoint/2010/main" val="428914352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C4A7DC-FDFF-4410-9A04-A295060C19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</a:t>
            </a:r>
            <a:r>
              <a:rPr lang="ja-JP" altLang="en-US"/>
              <a:t>貼文資訊 </a:t>
            </a:r>
            <a:r>
              <a:rPr lang="en-US" altLang="ja-JP"/>
              <a:t>| </a:t>
            </a:r>
            <a:r>
              <a:rPr lang="en-US"/>
              <a:t>PopUlzzang </a:t>
            </a:r>
            <a:r>
              <a:rPr lang="ja-JP" altLang="en-US"/>
              <a:t>波波妝漂亮 </a:t>
            </a:r>
            <a:r>
              <a:rPr lang="en-US" altLang="ja-JP"/>
              <a:t>- 9 </a:t>
            </a:r>
            <a:r>
              <a:rPr lang="en-US"/>
              <a:t>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0C84817-3844-4C8D-ADA4-C556943DA28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46606841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40664">
                  <a:extLst>
                    <a:ext uri="{9D8B030D-6E8A-4147-A177-3AD203B41FA5}">
                      <a16:colId xmlns:a16="http://schemas.microsoft.com/office/drawing/2014/main" val="216204070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59838695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8210995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77862008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03255396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93495817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4765405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4386910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56888700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6742379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1920513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08347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2540787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2004533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2062239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8102986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3770728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2277709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1963615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2949609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2127554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6704115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505204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05705893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Author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Outgoing 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CTR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949424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PopUlzzang </a:t>
                      </a:r>
                      <a:r>
                        <a:rPr kumimoji="0" lang="zh-TW" alt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波波妝漂亮 </a:t>
                      </a:r>
                      <a:r>
                        <a:rPr kumimoji="0" lang="en-US" altLang="zh-TW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- 2021-03-25 23:00:27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今年春天就要這樣穿啦！🌸❤️❤️
＃這樣穿好瘦好好看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https://external-iad3-1.xx.fbcdn.net/safe_image.php?d=AQFrgjTSGRLRois1&amp;w=421&amp;h=421&amp;url=https%3A%2F%2Fwww.popdaily.com.tw%2Fshaper%2Fu%2F202103%2F8ccaf200-4ab6-4794-a217-870a723eb2c1.jpg%3Fresize-w%3D800&amp;cfs=1&amp;ccb=3-4&amp;_nc_hash=AQGCXHhne0KuhCju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Hsu YiYa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l.facebook.com/l.php?u=https%3A%2F%2Fwww.popdaily.com.tw%2Fstyle%2F934573%3Futm_source%3Dfacebook-populzzang%26utm_medium%3Dpost%26utm_campaign%3Dstyle%26utm_content%3Dlink-20210325-style%2F934573&amp;h=AT329wETRgqDc8Gz_mjPSJYlWlh3hVPmR1s4ujsyz2HMifJ6wc8YQzP8Ryfng4OM4WUBG788LUDugbHWcgfgKOyeEN8MpdJGhIpuK_mCHQW3CzDezxCnS0_Zne3iMw&amp;s=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03/29/2021 14:15:38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435984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14789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131619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127671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127671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11.51 %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6596463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327E6FD-CA31-477D-86F6-20E2C1519DF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03/01/2021 - 03/28/2021</a:t>
            </a:r>
          </a:p>
        </p:txBody>
      </p:sp>
    </p:spTree>
    <p:extLst>
      <p:ext uri="{BB962C8B-B14F-4D97-AF65-F5344CB8AC3E}">
        <p14:creationId xmlns:p14="http://schemas.microsoft.com/office/powerpoint/2010/main" val="115267988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07F6FC-41E1-40A3-871C-6910506E7F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</a:t>
            </a:r>
            <a:r>
              <a:rPr lang="ja-JP" altLang="en-US"/>
              <a:t>貼文資訊 </a:t>
            </a:r>
            <a:r>
              <a:rPr lang="en-US" altLang="ja-JP"/>
              <a:t>| </a:t>
            </a:r>
            <a:r>
              <a:rPr lang="en-US"/>
              <a:t>PopUlzzang </a:t>
            </a:r>
            <a:r>
              <a:rPr lang="ja-JP" altLang="en-US"/>
              <a:t>波波妝漂亮 </a:t>
            </a:r>
            <a:r>
              <a:rPr lang="en-US" altLang="ja-JP"/>
              <a:t>- 10 </a:t>
            </a:r>
            <a:r>
              <a:rPr lang="en-US"/>
              <a:t>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57B84D2-900C-496F-9693-20FDF1AB46E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6641765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40664">
                  <a:extLst>
                    <a:ext uri="{9D8B030D-6E8A-4147-A177-3AD203B41FA5}">
                      <a16:colId xmlns:a16="http://schemas.microsoft.com/office/drawing/2014/main" val="343090587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07397492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0720702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89135681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77336932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54474443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448794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3657949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28353582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0183119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1219920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4929293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3202052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53279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0426738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8730470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3050053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6379641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8689758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226599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5619007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2060633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7147309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4745452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Author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Outgoing 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CTR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477673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PopUlzzang </a:t>
                      </a:r>
                      <a:r>
                        <a:rPr kumimoji="0" lang="ja-JP" alt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波波妝漂亮 </a:t>
                      </a:r>
                      <a:r>
                        <a:rPr kumimoji="0" lang="en-US" altLang="ja-JP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- 2021-03-04 21:00:24</a:t>
                      </a:r>
                      <a:r>
                        <a:rPr kumimoji="0" lang="en-US" altLang="ja-JP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自然大眼的乾淨眼鏡妝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💖💖
＃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戴上眼鏡也有深邃大眼
</a:t>
                      </a:r>
                      <a:r>
                        <a:rPr kumimoji="0" lang="en-US" altLang="ja-JP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🍼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波波媽咪兒開站囉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👉🏼https://lihi1.cc/vjUWY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https://external-iad3-1.xx.fbcdn.net/safe_image.php?d=AQHuWS08UJ_5TiMV&amp;w=421&amp;h=421&amp;url=https%3A%2F%2Fwww.popdaily.com.tw%2Fshaper%2Fu%2F202103%2Fcb337afc-42e7-43cf-8ac4-7cdf239cc842.jpg%3Fresize-w%3D800&amp;cfs=1&amp;ccb=3-4&amp;_nc_hash=AQHrKWLty5OGhIoA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Abby Chiang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l.facebook.com/l.php?u=https%3A%2F%2Fwww.popdaily.com.tw%2Fbeauty%2F928142%3Futm_source%3Dfacebook-populzzang%26utm_medium%3Dpost%26utm_campaign%3Dmakeup%26utm_content%3Dlink-20210304-beauty%2F928142&amp;h=AT0CS1tnyOoACBmUpVwrUJ7ytgvTaRKtlzjWtCzzpXZLjBfiN6aRBKmMOkDbWHPTG-3AX9GpB_XGhzKnQsvOVQJwMicRE2-i1nxpKF-pZ8WmCCQ2LSTzBSQQB97ILQ&amp;s=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03/29/2021 14:15:39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431980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12430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154274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144176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144176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1.69 %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8.45 %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1.29 %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主題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_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眼部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包裝方式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_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教學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6527841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058AD1C-C7B2-4CD2-BC51-48734B59F48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03/01/2021 - 03/28/2021</a:t>
            </a:r>
          </a:p>
        </p:txBody>
      </p:sp>
    </p:spTree>
    <p:extLst>
      <p:ext uri="{BB962C8B-B14F-4D97-AF65-F5344CB8AC3E}">
        <p14:creationId xmlns:p14="http://schemas.microsoft.com/office/powerpoint/2010/main" val="313943831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BE1EBE-05DD-4170-A25C-930A573D84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</a:t>
            </a:r>
            <a:r>
              <a:rPr lang="ja-JP" altLang="en-US"/>
              <a:t>貼文資訊 </a:t>
            </a:r>
            <a:r>
              <a:rPr lang="en-US" altLang="ja-JP"/>
              <a:t>| </a:t>
            </a:r>
            <a:r>
              <a:rPr lang="en-US"/>
              <a:t>PopUlzzang </a:t>
            </a:r>
            <a:r>
              <a:rPr lang="ja-JP" altLang="en-US"/>
              <a:t>波波妝漂亮 </a:t>
            </a:r>
            <a:r>
              <a:rPr lang="en-US" altLang="ja-JP"/>
              <a:t>- 11 </a:t>
            </a:r>
            <a:r>
              <a:rPr lang="en-US"/>
              <a:t>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D137608-8F34-4FA8-B879-3F004CC7937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74528904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40664">
                  <a:extLst>
                    <a:ext uri="{9D8B030D-6E8A-4147-A177-3AD203B41FA5}">
                      <a16:colId xmlns:a16="http://schemas.microsoft.com/office/drawing/2014/main" val="90171903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00848892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6777296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85759004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4045710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95493759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3679255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8713386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57504541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3752804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3143889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8227669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6265100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6303708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5599296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2296729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5827797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366365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0236752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8434024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1234737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5619390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7392800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1146649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Author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Outgoing 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CTR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994522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PopUlzzang </a:t>
                      </a:r>
                      <a:r>
                        <a:rPr kumimoji="0" lang="ja-JP" alt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波波妝漂亮 </a:t>
                      </a:r>
                      <a:r>
                        <a:rPr kumimoji="0" lang="en-US" altLang="ja-JP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- 2021-03-13 23:00:46</a:t>
                      </a:r>
                      <a:r>
                        <a:rPr kumimoji="0" lang="en-US" altLang="ja-JP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原來舌頭要放在這！！
＃不怕低頭雙下巴跑出來
</a:t>
                      </a:r>
                      <a:r>
                        <a:rPr kumimoji="0" lang="en-US" altLang="ja-JP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🍼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波波媽咪兒開站囉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👉🏼https://lihi1.cc/vjUWY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external-iad3-1.xx.fbcdn.net/safe_image.php?w=420&amp;h=420&amp;url=https%3A%2F%2Fwww.popdaily.com.tw%2Fshaper%2Fu%2F202009%2F20540db3-e90f-486c-97e1-477b413efa16.jpg%3Fresize-w%3D800&amp;cfs=1&amp;sx=53&amp;sy=0&amp;sw=420&amp;sh=420&amp;ccb=3-4&amp;_nc_hash=AQFDxqjT4mO3nDt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Abby Chiang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l.facebook.com/l.php?u=https%3A%2F%2Fwww.popdaily.com.tw%2Fbeauty%2F725933%3Futm_source%3Dfacebook-populzzang%26utm_medium%3Dpost%26utm_campaign%3Dmassage%26utm_content%3Dlink-20210313-beauty%2F725933&amp;h=AT1DXvVxXDyjsgCA6NbsfRkn-X6cbjQzpaMACyrcnegCnlX-Ur7GrWPYx16sJstRwFir3LjumUeeeHgjhBYVr5x-ght_4ySe3gNkJgZ_m5GQHJWNLa2_PpO4uocKug&amp;s=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03/29/2021 14:15:38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432559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12163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88036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88036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91602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13.56 %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5623864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16FD35A-2591-4AF0-95E1-CBD480327FE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03/01/2021 - 03/28/2021</a:t>
            </a:r>
          </a:p>
        </p:txBody>
      </p:sp>
    </p:spTree>
    <p:extLst>
      <p:ext uri="{BB962C8B-B14F-4D97-AF65-F5344CB8AC3E}">
        <p14:creationId xmlns:p14="http://schemas.microsoft.com/office/powerpoint/2010/main" val="260848598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667501-247C-4C35-BEE4-72252667E2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</a:t>
            </a:r>
            <a:r>
              <a:rPr lang="ja-JP" altLang="en-US"/>
              <a:t>貼文資訊 </a:t>
            </a:r>
            <a:r>
              <a:rPr lang="en-US" altLang="ja-JP"/>
              <a:t>| </a:t>
            </a:r>
            <a:r>
              <a:rPr lang="en-US"/>
              <a:t>PopUlzzang </a:t>
            </a:r>
            <a:r>
              <a:rPr lang="ja-JP" altLang="en-US"/>
              <a:t>波波妝漂亮 </a:t>
            </a:r>
            <a:r>
              <a:rPr lang="en-US" altLang="ja-JP"/>
              <a:t>- 12 </a:t>
            </a:r>
            <a:r>
              <a:rPr lang="en-US"/>
              <a:t>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0030743-A5FB-4CF6-ABAB-9A6970F02D6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55322694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40664">
                  <a:extLst>
                    <a:ext uri="{9D8B030D-6E8A-4147-A177-3AD203B41FA5}">
                      <a16:colId xmlns:a16="http://schemas.microsoft.com/office/drawing/2014/main" val="117429980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72755145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7339104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37599899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32032048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69674088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4911267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7320341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65101101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4195321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326710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759548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8512724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5044005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82339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3538284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4342503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402454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9875757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2230720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0665673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5437447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5760018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38908835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Author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Outgoing 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CTR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539416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PopUlzzang </a:t>
                      </a:r>
                      <a:r>
                        <a:rPr kumimoji="0" lang="ja-JP" alt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波波妝漂亮 </a:t>
                      </a:r>
                      <a:r>
                        <a:rPr kumimoji="0" lang="en-US" altLang="ja-JP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- 2021-03-03 21:00:49</a:t>
                      </a:r>
                      <a:r>
                        <a:rPr kumimoji="0" lang="en-US" altLang="ja-JP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整格燒到妝同學自己也想去燙！！！
＃復古感也好溫柔
</a:t>
                      </a:r>
                      <a:r>
                        <a:rPr kumimoji="0" lang="en-US" altLang="ja-JP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🍼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波波媽咪兒開站囉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👉🏼https://lihi1.cc/vjUWY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https://external-iad3-1.xx.fbcdn.net/safe_image.php?d=AQExtNaqSQ2IQ4SN&amp;w=421&amp;h=421&amp;url=https%3A%2F%2Fwww.popdaily.com.tw%2Fshaper%2Fu%2F202103%2F5ab5c831-945c-4fb8-8e0e-a1d7bb4285d9.jpg%3Fresize-w%3D800&amp;cfs=1&amp;ccb=3-4&amp;_nc_hash=AQGuYuOj72BkOSq_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Abby Chiang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l.facebook.com/l.php?u=https%3A%2F%2Fwww.popdaily.com.tw%2Fbeauty%2F904380%3Futm_source%3Dfacebook-populzzang%26utm_medium%3Dpost%26utm_campaign%3Dhair%26utm_content%3Dlink-20210303-beauty%2F904380&amp;h=AT1uuPLxMA-4lGZ6yTnTorYQoe-ZhcoglVEa9OwaYwapbIcX82eixYv1mjnDGyL1TDTyqAP63Cc1yAYUhudBrT89q9CK_RSYT553hGBkUrlCAd6z7F7A7SKCOYGwaQ&amp;s=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03/29/2021 14:15:38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431914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11001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132139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129591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129591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1.86 %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8.27 %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4.76 %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主題</a:t>
                      </a:r>
                      <a:r>
                        <a:rPr kumimoji="0" lang="en-US" altLang="ja-JP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_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頭髮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9702989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CC2815D-7EDC-4E74-9CC9-43D010FF8AE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03/01/2021 - 03/28/2021</a:t>
            </a:r>
          </a:p>
        </p:txBody>
      </p:sp>
    </p:spTree>
    <p:extLst>
      <p:ext uri="{BB962C8B-B14F-4D97-AF65-F5344CB8AC3E}">
        <p14:creationId xmlns:p14="http://schemas.microsoft.com/office/powerpoint/2010/main" val="151481545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032DDB-E168-4CB0-840B-D1656AB8F2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</a:t>
            </a:r>
            <a:r>
              <a:rPr lang="ja-JP" altLang="en-US"/>
              <a:t>貼文資訊 </a:t>
            </a:r>
            <a:r>
              <a:rPr lang="en-US" altLang="ja-JP"/>
              <a:t>| </a:t>
            </a:r>
            <a:r>
              <a:rPr lang="en-US"/>
              <a:t>PopUlzzang </a:t>
            </a:r>
            <a:r>
              <a:rPr lang="ja-JP" altLang="en-US"/>
              <a:t>波波妝漂亮 </a:t>
            </a:r>
            <a:r>
              <a:rPr lang="en-US" altLang="ja-JP"/>
              <a:t>- 13 </a:t>
            </a:r>
            <a:r>
              <a:rPr lang="en-US"/>
              <a:t>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D7D7262-01E6-4221-B77D-D9161EF976F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90665423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40664">
                  <a:extLst>
                    <a:ext uri="{9D8B030D-6E8A-4147-A177-3AD203B41FA5}">
                      <a16:colId xmlns:a16="http://schemas.microsoft.com/office/drawing/2014/main" val="339885802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7973199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6367784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72662134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53115271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01385078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4378044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4391572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64383709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5030294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2434743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017021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7074046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9052381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7967555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3826955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4513196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2595169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706703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5795991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0422203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0662264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8166916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00571415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Author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Outgoing 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CTR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98670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PopUlzzang </a:t>
                      </a:r>
                      <a:r>
                        <a:rPr kumimoji="0" lang="ja-JP" alt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波波妝漂亮 </a:t>
                      </a:r>
                      <a:r>
                        <a:rPr kumimoji="0" lang="en-US" altLang="ja-JP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- 2021-03-27 16:00:17</a:t>
                      </a:r>
                      <a:r>
                        <a:rPr kumimoji="0" lang="en-US" altLang="ja-JP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平替版真的太讓人心動！
＃價格跟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cp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值都好讚啊
</a:t>
                      </a:r>
                      <a:r>
                        <a:rPr kumimoji="0" lang="en-US" altLang="ja-JP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
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本文來源：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poper@Evelyn Hsiao Makeup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https://external-iad3-1.xx.fbcdn.net/safe_image.php?d=AQEKmr4SbTVUByWq&amp;w=720&amp;h=720&amp;url=https%3A%2F%2Fstatic.popdaily.com.tw%2Fu%2F202103%2F4d470574-d630-4a9f-8aee-e4a0d8085f11.jpg&amp;cfs=1&amp;ccb=3-4&amp;_nc_hash=AQGI2ANXb0Aivgdn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Abby Chiang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l.facebook.com/l.php?u=https%3A%2F%2Fwww.popdaily.com.tw%2Fforum%2Fbeauty%2F939813%3Futm_source%3Dfacebook-populzzang%26utm_medium%3Dpost%26utm_campaign%3Dmakeup%26utm_content%3Dlink-20210327-forum%2Fbeauty%2F939813&amp;h=AT2m8FVZWZBC8Vt0-jRpRv4lAiT-LlT1Y-9mxlfy_Oro9t9Y-5D13fd4CxCSWIwrA-tZ4oQe94Z2tPAo0rpyeGEruaB_hWAAciYfinrnTa981NlI2hxBEP_GzWpGeA&amp;s=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03/29/2021 14:15:36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436193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9580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90453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88325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88325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10.50 %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0.71 %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31213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6F190D4-D61F-4741-991E-EBA44E1739F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03/01/2021 - 03/28/2021</a:t>
            </a:r>
          </a:p>
        </p:txBody>
      </p:sp>
    </p:spTree>
    <p:extLst>
      <p:ext uri="{BB962C8B-B14F-4D97-AF65-F5344CB8AC3E}">
        <p14:creationId xmlns:p14="http://schemas.microsoft.com/office/powerpoint/2010/main" val="188887791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D1CC93-62B5-4C29-A485-5E7BE31A3C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</a:t>
            </a:r>
            <a:r>
              <a:rPr lang="ja-JP" altLang="en-US"/>
              <a:t>貼文資訊 </a:t>
            </a:r>
            <a:r>
              <a:rPr lang="en-US" altLang="ja-JP"/>
              <a:t>| </a:t>
            </a:r>
            <a:r>
              <a:rPr lang="en-US"/>
              <a:t>PopUlzzang </a:t>
            </a:r>
            <a:r>
              <a:rPr lang="ja-JP" altLang="en-US"/>
              <a:t>波波妝漂亮 </a:t>
            </a:r>
            <a:r>
              <a:rPr lang="en-US" altLang="ja-JP"/>
              <a:t>- 14 </a:t>
            </a:r>
            <a:r>
              <a:rPr lang="en-US"/>
              <a:t>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4B391CD-30AC-4DA9-B0EA-34D91DDB438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78522488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40664">
                  <a:extLst>
                    <a:ext uri="{9D8B030D-6E8A-4147-A177-3AD203B41FA5}">
                      <a16:colId xmlns:a16="http://schemas.microsoft.com/office/drawing/2014/main" val="401572337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99772928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9809315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19371863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77592898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29113601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9005581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4140954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26474697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2637811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7950406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2558463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2952239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3609655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8443634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5278251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8449734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9242934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1658412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81267979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9154773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3983154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3479700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87107508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Author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Outgoing 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CTR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388515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PopUlzzang </a:t>
                      </a:r>
                      <a:r>
                        <a:rPr kumimoji="0" lang="zh-TW" alt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波波妝漂亮 </a:t>
                      </a:r>
                      <a:r>
                        <a:rPr kumimoji="0" lang="en-US" altLang="zh-TW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- 2021-03-16 21:00:25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小習慣養成纖纖美手～～～
＃肉肉手問題一併改善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https://external-iad3-1.xx.fbcdn.net/safe_image.php?d=AQGQZADTFdgpM5CE&amp;w=421&amp;h=421&amp;url=https%3A%2F%2Fwww.popdaily.com.tw%2Fshaper%2Fu%2F202103%2Fe3abbb46-19ba-41bb-9f18-e401f8c395da.jpg%3Fresize-w%3D800&amp;cfs=1&amp;ccb=3-4&amp;_nc_hash=AQFgzy9Uwghc0TcY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Abby Chiang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l.facebook.com/l.php?u=https%3A%2F%2Fwww.popdaily.com.tw%2Fbeauty%2F936720%3Futm_source%3Dfacebook-populzzang%26utm_medium%3Dpost%26utm_campaign%3Dfitness%26utm_content%3Dlink-20210316-beauty%2F936720&amp;h=AT1ph0dhItfBBPfw73fHZlUCUmGkT_J6mrplbUeeDbRbS8i4bqVOUGAE7Y661LktijD_ELPoQDBLnAFzNznTdgIE1AjxzhHObBCpT94yXksTQ4JYDmkwZweQ9WVJqQ&amp;s=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03/29/2021 14:15:36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432769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9335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91728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86979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86979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1.38 %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10.37 %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2.34 %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5673225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49EC920-5405-4BDC-BC76-BC4E9512473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03/01/2021 - 03/28/2021</a:t>
            </a:r>
          </a:p>
        </p:txBody>
      </p:sp>
    </p:spTree>
    <p:extLst>
      <p:ext uri="{BB962C8B-B14F-4D97-AF65-F5344CB8AC3E}">
        <p14:creationId xmlns:p14="http://schemas.microsoft.com/office/powerpoint/2010/main" val="193033093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AC3F08-F4B8-48D9-97F4-D570B152CB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</a:t>
            </a:r>
            <a:r>
              <a:rPr lang="ja-JP" altLang="en-US"/>
              <a:t>貼文資訊 </a:t>
            </a:r>
            <a:r>
              <a:rPr lang="en-US" altLang="ja-JP"/>
              <a:t>| </a:t>
            </a:r>
            <a:r>
              <a:rPr lang="en-US"/>
              <a:t>PopUlzzang </a:t>
            </a:r>
            <a:r>
              <a:rPr lang="ja-JP" altLang="en-US"/>
              <a:t>波波妝漂亮 </a:t>
            </a:r>
            <a:r>
              <a:rPr lang="en-US" altLang="ja-JP"/>
              <a:t>- 15 </a:t>
            </a:r>
            <a:r>
              <a:rPr lang="en-US"/>
              <a:t>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C37EF16-4119-491D-9983-8D1AFE010B6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30301758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40664">
                  <a:extLst>
                    <a:ext uri="{9D8B030D-6E8A-4147-A177-3AD203B41FA5}">
                      <a16:colId xmlns:a16="http://schemas.microsoft.com/office/drawing/2014/main" val="204357949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60321478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500711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39606977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93228505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34509512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3218063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2421425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18376265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6189696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9698788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8861224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8138119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9580068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3885795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8663465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6393511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6307182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9432699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0094150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7059677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9035759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3843360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12022685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Author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Outgoing 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CTR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106659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PopUlzzang </a:t>
                      </a:r>
                      <a:r>
                        <a:rPr kumimoji="0" lang="ja-JP" alt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波波妝漂亮 </a:t>
                      </a:r>
                      <a:r>
                        <a:rPr kumimoji="0" lang="en-US" altLang="ja-JP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- 2021-03-13 21:00:48</a:t>
                      </a:r>
                      <a:r>
                        <a:rPr kumimoji="0" lang="en-US" altLang="ja-JP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奶茶色沒上榜太意外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😆😆
＃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紫玫瑰色好顯白
</a:t>
                      </a:r>
                      <a:r>
                        <a:rPr kumimoji="0" lang="en-US" altLang="ja-JP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🍼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波波媽咪兒開站囉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👉🏼https://lihi1.cc/vjUWY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https://external-iad3-1.xx.fbcdn.net/safe_image.php?d=AQHLKl6-XnaSp3o2&amp;w=421&amp;h=421&amp;url=https%3A%2F%2Fwww.popdaily.com.tw%2Fshaper%2Fu%2F202103%2F797bb88e-2a24-4120-bd2d-f94667e877e9.jpg%3Fresize-w%3D800&amp;cfs=1&amp;ccb=3-4&amp;_nc_hash=AQFt6b12tRdlCiAf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Abby Chiang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l.facebook.com/l.php?u=https%3A%2F%2Fwww.popdaily.com.tw%2Fbeauty%2F934225%3Futm_source%3Dfacebook-populzzang%26utm_medium%3Dpost%26utm_campaign%3Dhair%26utm_content%3Dlink-20210313-beauty%2F934225&amp;h=AT3sRqEKkqUzgC5NgRJl-51qkWe8PJVgYedcE97JgFazAYEt6ivUiAl2r-_ozqLAgR0LcIizJ-vT3UhbYF-wnWzM2OHKZMzpWTRdYB6t_MzkqoFyzGgYOzdPa0cMQg&amp;s=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03/29/2021 14:15:38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432559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8777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101386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98777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98777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1.61 %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8.91 %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3.89 %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772417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9EEAA3D-18FE-4158-9C48-EE03AA73EB5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03/01/2021 - 03/28/2021</a:t>
            </a:r>
          </a:p>
        </p:txBody>
      </p:sp>
    </p:spTree>
    <p:extLst>
      <p:ext uri="{BB962C8B-B14F-4D97-AF65-F5344CB8AC3E}">
        <p14:creationId xmlns:p14="http://schemas.microsoft.com/office/powerpoint/2010/main" val="281910843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FE182E-0BAE-4487-B1D8-865205786A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</a:t>
            </a:r>
            <a:r>
              <a:rPr lang="ja-JP" altLang="en-US"/>
              <a:t>貼文資訊 </a:t>
            </a:r>
            <a:r>
              <a:rPr lang="en-US" altLang="ja-JP"/>
              <a:t>| </a:t>
            </a:r>
            <a:r>
              <a:rPr lang="en-US"/>
              <a:t>PopUlzzang </a:t>
            </a:r>
            <a:r>
              <a:rPr lang="ja-JP" altLang="en-US"/>
              <a:t>波波妝漂亮 </a:t>
            </a:r>
            <a:r>
              <a:rPr lang="en-US" altLang="ja-JP"/>
              <a:t>- 16 </a:t>
            </a:r>
            <a:r>
              <a:rPr lang="en-US"/>
              <a:t>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072BDC3-D916-4CE8-8F7C-141862C7ED5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01047976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40664">
                  <a:extLst>
                    <a:ext uri="{9D8B030D-6E8A-4147-A177-3AD203B41FA5}">
                      <a16:colId xmlns:a16="http://schemas.microsoft.com/office/drawing/2014/main" val="260627797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98783647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3786649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46244594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21781755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0876813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857937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3142038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59758189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9187868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0478061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9110881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7198784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6965622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5978409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4771760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2342534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9837220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4267322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5186562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3815748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23795378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7791784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38016483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Author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Outgoing 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CTR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620966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PopUlzzang </a:t>
                      </a:r>
                      <a:r>
                        <a:rPr kumimoji="0" lang="ja-JP" alt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波波妝漂亮 </a:t>
                      </a:r>
                      <a:r>
                        <a:rPr kumimoji="0" lang="en-US" altLang="ja-JP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- 2021-03-13 16:00:39</a:t>
                      </a:r>
                      <a:r>
                        <a:rPr kumimoji="0" lang="en-US" altLang="ja-JP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春天感妝容你跟上了嗎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🤭🤭
＃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小心機就是這大人感
</a:t>
                      </a:r>
                      <a:r>
                        <a:rPr kumimoji="0" lang="en-US" altLang="ja-JP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
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本文來源：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poper@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樂氏姐妹
</a:t>
                      </a:r>
                      <a:r>
                        <a:rPr kumimoji="0" lang="en-US" altLang="ja-JP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🍼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波波媽咪兒開站囉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👉🏼https://lihi1.cc/vjUWY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https://external-iad3-1.xx.fbcdn.net/safe_image.php?d=AQFTELzJenmmr5Gn&amp;w=630&amp;h=630&amp;url=https%3A%2F%2Fstatic.popdaily.com.tw%2Fu%2F202103%2F05f95690-ee08-44c6-8acd-1fbd7980f19d.jpg&amp;cfs=1&amp;ccb=3-4&amp;_nc_hash=AQGDjZQmNJJcCw2G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Abby Chiang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l.facebook.com/l.php?u=https%3A%2F%2Fwww.popdaily.com.tw%2Fforum%2Fbeauty%2F931724%3Futm_source%3Dfacebook-populzzang%26utm_medium%3Dpost%26utm_campaign%3Dmakeup%26utm_content%3Dlink-20210312-forum%2Fbeauty%2F931724&amp;h=AT2jbHK1_ikWYKoJ8h0GPveMN13VYMYQc2BVgmF9oujYvVWccYpa-TuocK3cGXFEGTdQVwe64BQaSfpWUKwzljkhz1tpcUwS9ehvkjz-VkDhme143poSMAKiwdUY3g&amp;s=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03/29/2021 14:15:38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432559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8776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99329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95955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95955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1.17 %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8.93 %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2.61 %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947238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21210DD-8755-4FAE-BD3F-5775E9C06C2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03/01/2021 - 03/28/2021</a:t>
            </a:r>
          </a:p>
        </p:txBody>
      </p:sp>
    </p:spTree>
    <p:extLst>
      <p:ext uri="{BB962C8B-B14F-4D97-AF65-F5344CB8AC3E}">
        <p14:creationId xmlns:p14="http://schemas.microsoft.com/office/powerpoint/2010/main" val="226949434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56CA78-A065-4DF3-AAA8-127DC8915A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</a:t>
            </a:r>
            <a:r>
              <a:rPr lang="ja-JP" altLang="en-US"/>
              <a:t>貼文資訊 </a:t>
            </a:r>
            <a:r>
              <a:rPr lang="en-US" altLang="ja-JP"/>
              <a:t>| </a:t>
            </a:r>
            <a:r>
              <a:rPr lang="en-US"/>
              <a:t>PopUlzzang </a:t>
            </a:r>
            <a:r>
              <a:rPr lang="ja-JP" altLang="en-US"/>
              <a:t>波波妝漂亮 </a:t>
            </a:r>
            <a:r>
              <a:rPr lang="en-US" altLang="ja-JP"/>
              <a:t>- 17 </a:t>
            </a:r>
            <a:r>
              <a:rPr lang="en-US"/>
              <a:t>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109CA0D-723F-469B-8494-0E3C53D382B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53897451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40664">
                  <a:extLst>
                    <a:ext uri="{9D8B030D-6E8A-4147-A177-3AD203B41FA5}">
                      <a16:colId xmlns:a16="http://schemas.microsoft.com/office/drawing/2014/main" val="134076601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38075555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3935350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72204666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96713498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76154737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6334120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2009643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5575611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5955217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5697786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4525681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6047573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0883459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7927478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0510220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9274964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2292855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2572461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3151799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53665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2748150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9559755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85987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Author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Outgoing 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CTR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245091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PopUlzzang </a:t>
                      </a:r>
                      <a:r>
                        <a:rPr kumimoji="0" lang="zh-TW" alt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波波妝漂亮 </a:t>
                      </a:r>
                      <a:r>
                        <a:rPr kumimoji="0" lang="en-US" altLang="zh-TW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- 2021-03-16 18:00:11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好用的洗髮精不能沒有～！
＃養出女神髮質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https://external-iad3-1.xx.fbcdn.net/safe_image.php?d=AQGPmmEfJMIbWrtW&amp;w=421&amp;h=421&amp;url=https%3A%2F%2Fwww.popdaily.com.tw%2Fshaper%2Fu%2F202103%2F29b4b62d-437d-4362-8c08-53d112ad6b73.jpg%3Fresize-w%3D800&amp;cfs=1&amp;ccb=3-4&amp;_nc_hash=AQGKXPkLEuvqwUaJ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Abby Chiang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l.facebook.com/l.php?u=https%3A%2F%2Fwww.popdaily.com.tw%2Fbeauty%2F936055%3Futm_source%3Dfacebook-populzzang%26utm_medium%3Dpost%26utm_campaign%3Dshampoo%26utm_content%3Dlink-20210316-beauty%2F936055&amp;h=AT2g06mhpvdURvfeBFNdh9AM2satBTTiZdDaqS5LJ6D61BPcU4y_2zLG4im5kaNBfhed5OfEm3SgDokmhylegpbfgGOTq3U3j6P4lqsmoTmKmvRUtnMt2awHfcVglw&amp;s=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03/29/2021 14:15:36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432769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8704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107243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106464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106464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8.28 %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2.85 %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6344363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55B703E-78BA-4BED-A8EB-8402954BBAB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03/01/2021 - 03/28/2021</a:t>
            </a:r>
          </a:p>
        </p:txBody>
      </p:sp>
    </p:spTree>
    <p:extLst>
      <p:ext uri="{BB962C8B-B14F-4D97-AF65-F5344CB8AC3E}">
        <p14:creationId xmlns:p14="http://schemas.microsoft.com/office/powerpoint/2010/main" val="375411596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3C83A0-3BA9-45D1-BEEF-7164DC515F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</a:t>
            </a:r>
            <a:r>
              <a:rPr lang="ja-JP" altLang="en-US"/>
              <a:t>貼文資訊 </a:t>
            </a:r>
            <a:r>
              <a:rPr lang="en-US" altLang="ja-JP"/>
              <a:t>| </a:t>
            </a:r>
            <a:r>
              <a:rPr lang="en-US"/>
              <a:t>PopUlzzang </a:t>
            </a:r>
            <a:r>
              <a:rPr lang="ja-JP" altLang="en-US"/>
              <a:t>波波妝漂亮 </a:t>
            </a:r>
            <a:r>
              <a:rPr lang="en-US" altLang="ja-JP"/>
              <a:t>- 18 </a:t>
            </a:r>
            <a:r>
              <a:rPr lang="en-US"/>
              <a:t>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F675E4D-9235-4992-995A-819994FC747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30220091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40664">
                  <a:extLst>
                    <a:ext uri="{9D8B030D-6E8A-4147-A177-3AD203B41FA5}">
                      <a16:colId xmlns:a16="http://schemas.microsoft.com/office/drawing/2014/main" val="267479779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76650886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8197127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89710732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34641697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45671529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7379541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5599343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3142557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4554919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3640262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5702812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0929827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4382988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3571716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6016074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2255081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4924447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2943767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053210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1196334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5261053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4026008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3538060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Author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Outgoing 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CTR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048084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PopUlzzang </a:t>
                      </a:r>
                      <a:r>
                        <a:rPr kumimoji="0" lang="zh-TW" alt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波波妝漂亮 </a:t>
                      </a:r>
                      <a:r>
                        <a:rPr kumimoji="0" lang="en-US" altLang="zh-TW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- 2021-03-02 18:00:29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定時去角質真的超重要～～～
＃第一名意外有點冷門耶
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
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💖妝同學送你去染髮👉🏻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bit.ly/2MgjVNr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https://external-iad3-1.xx.fbcdn.net/safe_image.php?d=AQHkgsSCpOJSOBvH&amp;w=421&amp;h=421&amp;url=https%3A%2F%2Fwww.popdaily.com.tw%2Fshaper%2Fu%2F202103%2Fd745d4b4-d4a9-42b5-91fe-d3ac3c64d1e8.jpg%3Fresize-w%3D800&amp;cfs=1&amp;ccb=3-4&amp;_nc_hash=AQG0KucPu2bCk95W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Abby Chiang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l.facebook.com/l.php?u=https%3A%2F%2Fwww.popdaily.com.tw%2Fbeauty%2F903573%3Futm_source%3Dfacebook-populzzang%26utm_medium%3Dpost%26utm_campaign%3Dlist%26utm_content%3Dlink-20210302-beauty%2F903573&amp;h=AT0TIE1vJXQhUObO4nNNJOKxh1Woyl5xzpOx7mnxEDfREI_veouWrBkpwBmobulfbb2wJ4lBZsITlVEdwkoGy728_Rx0cIi59kVik5RNLF7dMFQuw3CiJpuRwS0kUw&amp;s=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03/29/2021 14:15:38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431869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8678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103239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103239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103316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0.76 %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8.31 %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1.19 %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主題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_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保養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包裝方式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_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排行榜懶人包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2741791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6A3D41B-916A-4652-AEEC-8D84431A2B7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03/01/2021 - 03/28/2021</a:t>
            </a:r>
          </a:p>
        </p:txBody>
      </p:sp>
    </p:spTree>
    <p:extLst>
      <p:ext uri="{BB962C8B-B14F-4D97-AF65-F5344CB8AC3E}">
        <p14:creationId xmlns:p14="http://schemas.microsoft.com/office/powerpoint/2010/main" val="399570236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890ABD-CA66-4461-85D5-41035422EF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</a:t>
            </a:r>
            <a:r>
              <a:rPr lang="ja-JP" altLang="en-US"/>
              <a:t>貼文資訊 </a:t>
            </a:r>
            <a:r>
              <a:rPr lang="en-US" altLang="ja-JP"/>
              <a:t>| </a:t>
            </a:r>
            <a:r>
              <a:rPr lang="en-US"/>
              <a:t>PopUlzzang </a:t>
            </a:r>
            <a:r>
              <a:rPr lang="ja-JP" altLang="en-US"/>
              <a:t>波波妝漂亮 </a:t>
            </a:r>
            <a:r>
              <a:rPr lang="en-US" altLang="ja-JP"/>
              <a:t>- 19 </a:t>
            </a:r>
            <a:r>
              <a:rPr lang="en-US"/>
              <a:t>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E1E04D2-3B69-4610-8C08-6E6250EED94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84120941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40664">
                  <a:extLst>
                    <a:ext uri="{9D8B030D-6E8A-4147-A177-3AD203B41FA5}">
                      <a16:colId xmlns:a16="http://schemas.microsoft.com/office/drawing/2014/main" val="25326164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44721169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7984581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68421482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85424756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5018152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9333673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7931903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65949565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1878663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5491636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6692332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1821799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8395041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3034128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2322222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183833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717304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6950085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8559175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2508240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7479959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1700018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45883529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Author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Outgoing 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CTR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712576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PopUlzzang </a:t>
                      </a:r>
                      <a:r>
                        <a:rPr kumimoji="0" lang="zh-TW" alt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波波妝漂亮 </a:t>
                      </a:r>
                      <a:r>
                        <a:rPr kumimoji="0" lang="en-US" altLang="zh-TW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- 2021-03-24 21:00:35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這種慵懶感超消腫的啊～～
＃又簡單好上手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https://external-iad3-1.xx.fbcdn.net/safe_image.php?d=AQHmxNIcIz1UfDsN&amp;w=421&amp;h=421&amp;url=https%3A%2F%2Fwww.popdaily.com.tw%2Fshaper%2Fu%2F202012%2F268ba786-05f1-4937-9fae-58aa727ca505.jpg%3Fresize-w%3D800&amp;cfs=1&amp;ccb=3-4&amp;_nc_hash=AQHse0syQyI-ojF7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Abby Chiang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l.facebook.com/l.php?u=https%3A%2F%2Fwww.popdaily.com.tw%2Fbeauty%2F859300%3Futm_source%3Dfacebook-populzzang%26utm_medium%3Dpost%26utm_campaign%3Deyemakeup%26utm_content%3Dlink-20210324-beauty%2F859300&amp;h=AT0QqOcfqDZvgclRIqtwLQo96Xq7H9QkrujWChAAVNNxMvX3YhtV-hr7APiqwAFkDraXduTjtObukfNeyEkfMBMt770hpzd1IgF_QRY6HKWhmwwZz7leBkOxG5-kUw&amp;s=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03/29/2021 14:15:38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435881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8595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104361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100284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100284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1.36 %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8.32 %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1.50 %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4280356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80FDF4F-F40F-4140-AA2C-57F6915EFE8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03/01/2021 - 03/28/2021</a:t>
            </a:r>
          </a:p>
        </p:txBody>
      </p:sp>
    </p:spTree>
    <p:extLst>
      <p:ext uri="{BB962C8B-B14F-4D97-AF65-F5344CB8AC3E}">
        <p14:creationId xmlns:p14="http://schemas.microsoft.com/office/powerpoint/2010/main" val="189913306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704E86-962A-4667-AB76-D65F38FFA7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</a:t>
            </a:r>
            <a:r>
              <a:rPr lang="ja-JP" altLang="en-US"/>
              <a:t>貼文資訊 </a:t>
            </a:r>
            <a:r>
              <a:rPr lang="en-US" altLang="ja-JP"/>
              <a:t>| </a:t>
            </a:r>
            <a:r>
              <a:rPr lang="en-US"/>
              <a:t>PopUlzzang </a:t>
            </a:r>
            <a:r>
              <a:rPr lang="ja-JP" altLang="en-US"/>
              <a:t>波波妝漂亮 </a:t>
            </a:r>
            <a:r>
              <a:rPr lang="en-US" altLang="ja-JP"/>
              <a:t>- 20 </a:t>
            </a:r>
            <a:r>
              <a:rPr lang="en-US"/>
              <a:t>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642D0B1-4601-426A-882C-1D2ED3F4B4B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48207380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40664">
                  <a:extLst>
                    <a:ext uri="{9D8B030D-6E8A-4147-A177-3AD203B41FA5}">
                      <a16:colId xmlns:a16="http://schemas.microsoft.com/office/drawing/2014/main" val="177894438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51662458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8299668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86437588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0434474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2081983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5929808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158692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42228826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0104142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0131164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3298013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8078540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461406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4075586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88116738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431355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302346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7605468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7208485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2822032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85499328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6657018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80864551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Author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Outgoing 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CTR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937581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PopUlzzang </a:t>
                      </a:r>
                      <a:r>
                        <a:rPr kumimoji="0" lang="zh-TW" alt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波波妝漂亮 </a:t>
                      </a:r>
                      <a:r>
                        <a:rPr kumimoji="0" lang="en-US" altLang="zh-TW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- 2021-03-14 23:00:24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約會小心機偶爾這樣穿一下～💖
＃這些單品筆記一下～
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
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波波媽咪兒開站囉👉🏼 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https://lihi1.cc/vjUWY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https://external-iad3-1.xx.fbcdn.net/safe_image.php?d=AQHD-ciFwrNH6GeF&amp;w=421&amp;h=421&amp;url=https%3A%2F%2Fwww.popdaily.com.tw%2Fshaper%2Fu%2F202103%2F397249af-a628-4692-82bc-609e37e966e2.jpg%3Fresize-w%3D800&amp;cfs=1&amp;ccb=3-4&amp;_nc_hash=AQGi521kXoLQOUd7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Hsu YiYa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l.facebook.com/l.php?u=https%3A%2F%2Fwww.popdaily.com.tw%2Fstyle%2F930398%3Futm_source%3Dfacebook-populzzang%26utm_medium%3Dpost%26utm_campaign%3Dstyle%26utm_content%3Dlink-20210314-style%2F930398&amp;h=AT0ny6ZzqOQvA0KhVReD-0klUcOh1Zo5KaK1KhGCmNcASWkMCf55ai01SPdsvS8jWDBpwC1GqexoHyWYLlbQvh_5BSafMZAir7ibegLo5En1aO7m85YtDc9snSrbSQ&amp;s=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03/29/2021 14:15:38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432629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8536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67928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67907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67907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12.44 %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1171095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CAE72F4-542A-446D-AA4E-4E298B06C4A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03/01/2021 - 03/28/2021</a:t>
            </a:r>
          </a:p>
        </p:txBody>
      </p:sp>
    </p:spTree>
    <p:extLst>
      <p:ext uri="{BB962C8B-B14F-4D97-AF65-F5344CB8AC3E}">
        <p14:creationId xmlns:p14="http://schemas.microsoft.com/office/powerpoint/2010/main" val="153807238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07E958-3ADC-4AC4-A9F0-466DAF5D0C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</a:t>
            </a:r>
            <a:r>
              <a:rPr lang="ja-JP" altLang="en-US"/>
              <a:t>貼文資訊 </a:t>
            </a:r>
            <a:r>
              <a:rPr lang="en-US" altLang="ja-JP"/>
              <a:t>| </a:t>
            </a:r>
            <a:r>
              <a:rPr lang="en-US"/>
              <a:t>PopUlzzang </a:t>
            </a:r>
            <a:r>
              <a:rPr lang="ja-JP" altLang="en-US"/>
              <a:t>波波妝漂亮 </a:t>
            </a:r>
            <a:r>
              <a:rPr lang="en-US" altLang="ja-JP"/>
              <a:t>- 21 </a:t>
            </a:r>
            <a:r>
              <a:rPr lang="en-US"/>
              <a:t>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6BB52FE-C1BF-4510-A000-A9FD48131B3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21586825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40664">
                  <a:extLst>
                    <a:ext uri="{9D8B030D-6E8A-4147-A177-3AD203B41FA5}">
                      <a16:colId xmlns:a16="http://schemas.microsoft.com/office/drawing/2014/main" val="156739314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6647557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4845815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59457322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04602235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57448170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7200927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3048110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93054741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6392116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5379998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1211488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0516975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2787227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7579840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7610644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1556950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4440082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2160126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3135266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1498748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368198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3098151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8246587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Author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Outgoing 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CTR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538218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PopUlzzang </a:t>
                      </a:r>
                      <a:r>
                        <a:rPr kumimoji="0" lang="zh-TW" alt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波波妝漂亮 </a:t>
                      </a:r>
                      <a:r>
                        <a:rPr kumimoji="0" lang="en-US" altLang="zh-TW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- 2021-03-07 21:00:35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明天出門快來不及就這樣化妝☺️
＃超快速超自然！
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
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波波媽咪兒開站囉👉🏼 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https://lihi1.cc/vjUWY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https://external-iad3-1.xx.fbcdn.net/safe_image.php?d=AQFxEg5aSc6PPMrs&amp;w=420&amp;h=420&amp;url=https%3A%2F%2Fwww.popdaily.com.tw%2Fshaper%2Fu%2F202002%2F745d9607-b0de-4b36-8b3e-42cdcd980765.jpg%3Fresize-w%3D800&amp;cfs=1&amp;ccb=3-4&amp;_nc_hash=AQEfNFTfngZcW-Ws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Hsu YiYa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l.facebook.com/l.php?u=https%3A%2F%2Fwww.popdaily.com.tw%2Fbeauty%2F590745%3Futm_source%3Dfacebook-populzzang%26utm_medium%3Dpost%26utm_campaign%3Dmakeup%26utm_content%3Dlink-20210307-beauty%2F590745&amp;h=AT15tzgzA8NOTEEBwwL9GFQ21CyVM4o9BRIC1HEeU6AFdzXBHX7Zq8815Hpt9oT44Fs2Crkdg9mOvpy9c_Ic96LOuYywwIw4xjGG6ag_A_D4cIvNt9P6K6bpopw8RQ&amp;s=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03/29/2021 14:15:36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432196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8124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72667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70359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70359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11.62 %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主題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_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底妝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包裝方式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_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教學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3274450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CFAE6E8-69D2-4332-A931-1C78E4A97E9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03/01/2021 - 03/28/2021</a:t>
            </a:r>
          </a:p>
        </p:txBody>
      </p:sp>
    </p:spTree>
    <p:extLst>
      <p:ext uri="{BB962C8B-B14F-4D97-AF65-F5344CB8AC3E}">
        <p14:creationId xmlns:p14="http://schemas.microsoft.com/office/powerpoint/2010/main" val="40089431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3BD1BA-8AF8-4EA8-924E-C02711702C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</a:t>
            </a:r>
            <a:r>
              <a:rPr lang="ja-JP" altLang="en-US"/>
              <a:t>貼文資訊 </a:t>
            </a:r>
            <a:r>
              <a:rPr lang="en-US" altLang="ja-JP"/>
              <a:t>| </a:t>
            </a:r>
            <a:r>
              <a:rPr lang="en-US"/>
              <a:t>PopUlzzang </a:t>
            </a:r>
            <a:r>
              <a:rPr lang="ja-JP" altLang="en-US"/>
              <a:t>波波妝漂亮 </a:t>
            </a:r>
            <a:r>
              <a:rPr lang="en-US" altLang="ja-JP"/>
              <a:t>- 22 </a:t>
            </a:r>
            <a:r>
              <a:rPr lang="en-US"/>
              <a:t>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597C189-30AA-4204-A605-D0315786DEC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11644139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40664">
                  <a:extLst>
                    <a:ext uri="{9D8B030D-6E8A-4147-A177-3AD203B41FA5}">
                      <a16:colId xmlns:a16="http://schemas.microsoft.com/office/drawing/2014/main" val="419893253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59667238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04444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59474253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72283060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10527930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3968101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3650446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05428196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4005867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4004249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9349884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9325269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0127409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1225961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632889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2740742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7354996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9913570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1241320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6555084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1556565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7058708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93987523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Author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Outgoing 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CTR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409684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PopUlzzang </a:t>
                      </a:r>
                      <a:r>
                        <a:rPr kumimoji="0" lang="zh-TW" alt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波波妝漂亮 </a:t>
                      </a:r>
                      <a:r>
                        <a:rPr kumimoji="0" lang="en-US" altLang="zh-TW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- 2021-03-23 23:00:20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今年就是要穿直筒褲又甜又帥氣❤️❤️
＃這幾件一定要收！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https://external-iad3-1.xx.fbcdn.net/safe_image.php?d=AQH3tUzTE-j-jowx&amp;w=421&amp;h=421&amp;url=https%3A%2F%2Fwww.popdaily.com.tw%2Fshaper%2Fu%2F202103%2F4ad352a3-c975-4d95-a670-bddee58fd170.jpg%3Fresize-w%3D800&amp;cfs=1&amp;ccb=3-4&amp;_nc_hash=AQFQ3Z0cjIdMb7-2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Hsu YiYa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l.facebook.com/l.php?u=https%3A%2F%2Fwww.popdaily.com.tw%2Fstyle%2F936633%3Futm_source%3Dfacebook-populzzang%26utm_medium%3Dpost%26utm_campaign%3Dstyle%26utm_content%3Dlink-20210323-style%2F936633&amp;h=AT1tB8W3jqIA7aozU-uVsk0X-V75qRLl1Ivd4nt6gMF2PF4q1Rnmd6xU-x9gRtDu3G6uucUgJ40wk_qTEtCmvPkWMAH7JV3W5za5VgcJDxlKV2B-Wd5H60nknaRNSw&amp;s=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03/29/2021 14:15:36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435490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8001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79291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77871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77871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0.73 %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10.35 %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4932569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D6799C8-18F5-423C-8915-F083E210BD5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03/01/2021 - 03/28/2021</a:t>
            </a:r>
          </a:p>
        </p:txBody>
      </p:sp>
    </p:spTree>
    <p:extLst>
      <p:ext uri="{BB962C8B-B14F-4D97-AF65-F5344CB8AC3E}">
        <p14:creationId xmlns:p14="http://schemas.microsoft.com/office/powerpoint/2010/main" val="315279176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148ED9-6D30-40F5-920C-16CB042D28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</a:t>
            </a:r>
            <a:r>
              <a:rPr lang="ja-JP" altLang="en-US"/>
              <a:t>貼文資訊 </a:t>
            </a:r>
            <a:r>
              <a:rPr lang="en-US" altLang="ja-JP"/>
              <a:t>| </a:t>
            </a:r>
            <a:r>
              <a:rPr lang="en-US"/>
              <a:t>PopUlzzang </a:t>
            </a:r>
            <a:r>
              <a:rPr lang="ja-JP" altLang="en-US"/>
              <a:t>波波妝漂亮 </a:t>
            </a:r>
            <a:r>
              <a:rPr lang="en-US" altLang="ja-JP"/>
              <a:t>- 23 </a:t>
            </a:r>
            <a:r>
              <a:rPr lang="en-US"/>
              <a:t>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FDF78F5-8121-44A6-A83F-8F9C3F7C4ED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71633586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40664">
                  <a:extLst>
                    <a:ext uri="{9D8B030D-6E8A-4147-A177-3AD203B41FA5}">
                      <a16:colId xmlns:a16="http://schemas.microsoft.com/office/drawing/2014/main" val="372192979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10067868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0598821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63225430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20727525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0932002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9842068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3849406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89902389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0943790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9630472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9168330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9495370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2898480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4917387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1402216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264754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363507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8781464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9309860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4069016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3952121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053982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20285844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Author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Outgoing 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CTR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381902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PopUlzzang </a:t>
                      </a:r>
                      <a:r>
                        <a:rPr kumimoji="0" lang="zh-TW" alt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波波妝漂亮 </a:t>
                      </a:r>
                      <a:r>
                        <a:rPr kumimoji="0" lang="en-US" altLang="zh-TW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- 2021-03-15 21:00:51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今年染髮挑染真的大勢啊～～
＃挑染組合都幫你搭配好了
＃拿這個給設計師看
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
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🧚‍♀️波波媽咪兒開站囉👉🏼 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https://lihi1.cc/vjUWY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https://external-iad3-1.xx.fbcdn.net/safe_image.php?d=AQEA3ocjF6f5ABeF&amp;w=421&amp;h=421&amp;url=https%3A%2F%2Fwww.popdaily.com.tw%2Fshaper%2Fu%2F202103%2Fb72a373b-f870-4878-91dd-a2a0ff8537f2.jpg%3Fresize-w%3D800&amp;cfs=1&amp;ccb=3-4&amp;_nc_hash=AQFkC-FDqU74aZQT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Hsu YiYa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l.facebook.com/l.php?u=https%3A%2F%2Fwww.popdaily.com.tw%2Fbeauty%2F935791%3Futm_source%3Dfacebook-populzzang%26utm_medium%3Dpost%26utm_campaign%3Dhair%26utm_content%3Dlink-20210315-beauty%2F935791&amp;h=AT1SnrDqgKzloJgjdm27dSka0PQrnRFLlBqQxrBGaimlY75HeRu8C5m019y2De7qFDM_n1lu1Gv1np8GBvUbqky1bV5Tut28jTH48w5fQfoEiQncdY31okhosHbu3A&amp;s=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03/29/2021 14:15:36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432696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7859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92662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91993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91993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1.14 %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8.26 %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4.58 %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2815663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1117D3B-7E4F-47A0-9A84-4DFBF838794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03/01/2021 - 03/28/2021</a:t>
            </a:r>
          </a:p>
        </p:txBody>
      </p:sp>
    </p:spTree>
    <p:extLst>
      <p:ext uri="{BB962C8B-B14F-4D97-AF65-F5344CB8AC3E}">
        <p14:creationId xmlns:p14="http://schemas.microsoft.com/office/powerpoint/2010/main" val="51503565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8958C8-7C92-48F2-ADFB-700DCF57FF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</a:t>
            </a:r>
            <a:r>
              <a:rPr lang="ja-JP" altLang="en-US"/>
              <a:t>貼文資訊 </a:t>
            </a:r>
            <a:r>
              <a:rPr lang="en-US" altLang="ja-JP"/>
              <a:t>| </a:t>
            </a:r>
            <a:r>
              <a:rPr lang="en-US"/>
              <a:t>PopUlzzang </a:t>
            </a:r>
            <a:r>
              <a:rPr lang="ja-JP" altLang="en-US"/>
              <a:t>波波妝漂亮 </a:t>
            </a:r>
            <a:r>
              <a:rPr lang="en-US" altLang="ja-JP"/>
              <a:t>- 24 </a:t>
            </a:r>
            <a:r>
              <a:rPr lang="en-US"/>
              <a:t>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FCF684C-45B4-48D6-9E26-A4004341F2A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90324761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40664">
                  <a:extLst>
                    <a:ext uri="{9D8B030D-6E8A-4147-A177-3AD203B41FA5}">
                      <a16:colId xmlns:a16="http://schemas.microsoft.com/office/drawing/2014/main" val="237561833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28530596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4979941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53152134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97159345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1913797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443047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0357958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92492425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2498086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6996810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1985002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012092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966251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8765469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567379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2322512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4874860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5699042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0188667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023194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3131960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2701979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85877300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Author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Outgoing 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CTR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101963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PopUlzzang </a:t>
                      </a:r>
                      <a:r>
                        <a:rPr kumimoji="0" lang="zh-TW" alt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波波妝漂亮 </a:t>
                      </a:r>
                      <a:r>
                        <a:rPr kumimoji="0" lang="en-US" altLang="zh-TW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- 2021-03-14 18:00:01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頭髮少點厚重，帶點透明感好好看❤️
＃髮色擺脫厚重感就來染這些色
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
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波波媽咪兒開站囉👉🏼 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https://lihi1.cc/vjUWY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https://external-iad3-1.xx.fbcdn.net/safe_image.php?d=AQGF36PjHj2uwSOd&amp;w=421&amp;h=421&amp;url=https%3A%2F%2Fwww.popdaily.com.tw%2Fshaper%2Fu%2F202011%2Fad977e2b-6439-436e-a612-32f524ae416b.jpg%3Fresize-w%3D800&amp;cfs=1&amp;ccb=3-4&amp;_nc_hash=AQFFIWWiDk5NnPUj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Hsu YiYa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l.facebook.com/l.php?u=https%3A%2F%2Fwww.popdaily.com.tw%2Fbeauty%2F842586%3Futm_source%3Dfacebook-populzzang%26utm_medium%3Dpost%26utm_campaign%3Dhair%26utm_content%3Dlink-20210314-beauty%2F842586&amp;h=AT3SEyLR9EPn6-AJVE1Z0lEdqnBLNpN97-feIouzEMbFWsCZ0ZzJE6W7lxh7zfIXIaI1wiTSGGcOoD17MXjeCKODh2SGJweIkmpf6EtZGvQ_FOOf364PSVK0nIreeA&amp;s=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03/29/2021 14:15:38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432629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7853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92415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92415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92623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1.37 %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8.06 %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2.18 %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3601850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EF3A18C-8D1C-4093-B75B-FB43015D7F0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03/01/2021 - 03/28/2021</a:t>
            </a:r>
          </a:p>
        </p:txBody>
      </p:sp>
    </p:spTree>
    <p:extLst>
      <p:ext uri="{BB962C8B-B14F-4D97-AF65-F5344CB8AC3E}">
        <p14:creationId xmlns:p14="http://schemas.microsoft.com/office/powerpoint/2010/main" val="158614484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864094-7509-4348-A3C0-C0F09492A5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</a:t>
            </a:r>
            <a:r>
              <a:rPr lang="ja-JP" altLang="en-US"/>
              <a:t>貼文資訊 </a:t>
            </a:r>
            <a:r>
              <a:rPr lang="en-US" altLang="ja-JP"/>
              <a:t>| </a:t>
            </a:r>
            <a:r>
              <a:rPr lang="en-US"/>
              <a:t>PopUlzzang </a:t>
            </a:r>
            <a:r>
              <a:rPr lang="ja-JP" altLang="en-US"/>
              <a:t>波波妝漂亮 </a:t>
            </a:r>
            <a:r>
              <a:rPr lang="en-US" altLang="ja-JP"/>
              <a:t>- 25 </a:t>
            </a:r>
            <a:r>
              <a:rPr lang="en-US"/>
              <a:t>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198D9F0-09E9-4F97-A066-F811592850D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64610815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40664">
                  <a:extLst>
                    <a:ext uri="{9D8B030D-6E8A-4147-A177-3AD203B41FA5}">
                      <a16:colId xmlns:a16="http://schemas.microsoft.com/office/drawing/2014/main" val="341541062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46646054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7192855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6362959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66605366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21956845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4686825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0332320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58972931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0776712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9761524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4892743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7367755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9499347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9659049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5911600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014794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8455587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8725008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025750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9986950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3574845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3608666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50208964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Author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Outgoing 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CTR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382240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PopUlzzang </a:t>
                      </a:r>
                      <a:r>
                        <a:rPr kumimoji="0" lang="ja-JP" alt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波波妝漂亮 </a:t>
                      </a:r>
                      <a:r>
                        <a:rPr kumimoji="0" lang="en-US" altLang="ja-JP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- 2021-03-05 16:00:00</a:t>
                      </a:r>
                      <a:r>
                        <a:rPr kumimoji="0" lang="en-US" altLang="ja-JP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日常眼妝簡單完成～～
＃可以多賴五分鐘啦
</a:t>
                      </a:r>
                      <a:r>
                        <a:rPr kumimoji="0" lang="en-US" altLang="ja-JP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
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本文來源：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poper@81
-
🍼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波波媽咪兒開站囉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👉🏼https://lihi1.cc/vjUWY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https://external-iad3-1.xx.fbcdn.net/safe_image.php?d=AQE74RcCGlNfzcbO&amp;w=720&amp;h=720&amp;url=fbstaging%3A%2F%2Fgraph.facebook.com%2Fstaging_resources%2FMDEyOTMzNDU3NzEzNjA1MjAxOjEzNTg4OTg5NDQ%3D&amp;cfs=1&amp;ccb=3-4&amp;_nc_hash=AQESFtzVFV-7-hlC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Abby Chiang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l.facebook.com/l.php?u=https%3A%2F%2Fwww.popdaily.com.tw%2Fforum%2Fbeauty%2F900543%3Futm_source%3Dfacebook-populzzang%26utm_medium%3Dpost%26utm_campaign%3Dmakeup%26utm_content%3Dlink-20210305-forum%2Fbeauty%2F900543&amp;h=AT3XEIObGD5IS2-Pldo4qiRrwnuI1-VVNwzUhjtWKvZRK3mOtctnNzcHZCx-lXhxyQome-1120Iu3aR-xABRxb2vutQLC3VOXBCZaJX80Wjl7XfBFrdD6c0OIwMQJg&amp;s=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03/29/2021 14:15:39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432031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7737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77605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72030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72030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1.63 %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10.80 %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1.20 %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主題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_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眼部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包裝方式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_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實測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6781635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1121E17-E2C1-4F66-B895-18B1725A19A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03/01/2021 - 03/28/2021</a:t>
            </a:r>
          </a:p>
        </p:txBody>
      </p:sp>
    </p:spTree>
    <p:extLst>
      <p:ext uri="{BB962C8B-B14F-4D97-AF65-F5344CB8AC3E}">
        <p14:creationId xmlns:p14="http://schemas.microsoft.com/office/powerpoint/2010/main" val="235018802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5F5D52-D736-4D52-BB4B-0643DD115C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</a:t>
            </a:r>
            <a:r>
              <a:rPr lang="ja-JP" altLang="en-US"/>
              <a:t>貼文資訊 </a:t>
            </a:r>
            <a:r>
              <a:rPr lang="en-US" altLang="ja-JP"/>
              <a:t>| </a:t>
            </a:r>
            <a:r>
              <a:rPr lang="en-US"/>
              <a:t>PopUlzzang </a:t>
            </a:r>
            <a:r>
              <a:rPr lang="ja-JP" altLang="en-US"/>
              <a:t>波波妝漂亮 </a:t>
            </a:r>
            <a:r>
              <a:rPr lang="en-US" altLang="ja-JP"/>
              <a:t>- 26 </a:t>
            </a:r>
            <a:r>
              <a:rPr lang="en-US"/>
              <a:t>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1320984-86A5-4934-9DFE-2ABD108EDD7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40321730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40664">
                  <a:extLst>
                    <a:ext uri="{9D8B030D-6E8A-4147-A177-3AD203B41FA5}">
                      <a16:colId xmlns:a16="http://schemas.microsoft.com/office/drawing/2014/main" val="236865948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96435129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7627125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836515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39378874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27831447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1007990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03942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42111408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3142096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1819903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6268749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7695964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9411868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6833358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0844476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6558826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8767153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5411064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9605117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87053957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655202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6771574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20095137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Author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Outgoing 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CTR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965464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PopUlzzang </a:t>
                      </a:r>
                      <a:r>
                        <a:rPr kumimoji="0" lang="zh-TW" alt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波波妝漂亮 </a:t>
                      </a:r>
                      <a:r>
                        <a:rPr kumimoji="0" lang="en-US" altLang="zh-TW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- 2021-03-17 21:00:55</a:t>
                      </a:r>
                      <a:r>
                        <a:rPr kumimoji="0" lang="en-US" altLang="zh-TW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zh-TW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這種日雜感其實很多小心機啊～～～
＃淡淡的裸妝感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https://external-iad3-1.xx.fbcdn.net/safe_image.php?d=AQEaWqtb0t1nS4j6&amp;w=421&amp;h=421&amp;url=https%3A%2F%2Fwww.popdaily.com.tw%2Fshaper%2Fu%2F202103%2F6ac55170-e711-4130-8c48-927705f892b8.jpg%3Fresize-w%3D800&amp;cfs=1&amp;ccb=3-4&amp;_nc_hash=AQH5TSAykzXahn7n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Abby Chiang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l.facebook.com/l.php?u=https%3A%2F%2Fwww.popdaily.com.tw%2Fbeauty%2F937322%3Futm_source%3Dfacebook-populzzang%26utm_medium%3Dpost%26utm_campaign%3Dmakeup%26utm_content%3Dlink-20210317-beauty%2F937322&amp;h=AT34jWvXn4A4_Pm0Q6k2s9HbgsH8WC05TPXtsulIlIhuYeE8WV28ZOB4l0BOLm6k0ZrfKQkeVkVfU3e1CBZc_P3AAXORC3Yjj7fvmFynY7ZGOCkXRWQcgSrNO-Ktpw&amp;s=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03/29/2021 14:15:36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432860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7629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98860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94007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94007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1.55 %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7.93 %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1.67 %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2476225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3B9E8E5-1106-434A-9FC4-57598576E00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03/01/2021 - 03/28/2021</a:t>
            </a:r>
          </a:p>
        </p:txBody>
      </p:sp>
    </p:spTree>
    <p:extLst>
      <p:ext uri="{BB962C8B-B14F-4D97-AF65-F5344CB8AC3E}">
        <p14:creationId xmlns:p14="http://schemas.microsoft.com/office/powerpoint/2010/main" val="311104577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29</TotalTime>
  <Words>5785</Words>
  <Application>Microsoft Office PowerPoint</Application>
  <PresentationFormat>On-screen Show (4:3)</PresentationFormat>
  <Paragraphs>1257</Paragraphs>
  <Slides>26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29" baseType="lpstr">
      <vt:lpstr>Arial</vt:lpstr>
      <vt:lpstr>Calibri</vt:lpstr>
      <vt:lpstr>quintly_template</vt:lpstr>
      <vt:lpstr>Facebook 貼文資訊 | PopUlzzang 波波妝漂亮 - 1 of 26</vt:lpstr>
      <vt:lpstr>Facebook 貼文資訊 | PopUlzzang 波波妝漂亮 - 2 of 26</vt:lpstr>
      <vt:lpstr>Facebook 貼文資訊 | PopUlzzang 波波妝漂亮 - 3 of 26</vt:lpstr>
      <vt:lpstr>Facebook 貼文資訊 | PopUlzzang 波波妝漂亮 - 4 of 26</vt:lpstr>
      <vt:lpstr>Facebook 貼文資訊 | PopUlzzang 波波妝漂亮 - 5 of 26</vt:lpstr>
      <vt:lpstr>Facebook 貼文資訊 | PopUlzzang 波波妝漂亮 - 6 of 26</vt:lpstr>
      <vt:lpstr>Facebook 貼文資訊 | PopUlzzang 波波妝漂亮 - 7 of 26</vt:lpstr>
      <vt:lpstr>Facebook 貼文資訊 | PopUlzzang 波波妝漂亮 - 8 of 26</vt:lpstr>
      <vt:lpstr>Facebook 貼文資訊 | PopUlzzang 波波妝漂亮 - 9 of 26</vt:lpstr>
      <vt:lpstr>Facebook 貼文資訊 | PopUlzzang 波波妝漂亮 - 10 of 26</vt:lpstr>
      <vt:lpstr>Facebook 貼文資訊 | PopUlzzang 波波妝漂亮 - 11 of 26</vt:lpstr>
      <vt:lpstr>Facebook 貼文資訊 | PopUlzzang 波波妝漂亮 - 12 of 26</vt:lpstr>
      <vt:lpstr>Facebook 貼文資訊 | PopUlzzang 波波妝漂亮 - 13 of 26</vt:lpstr>
      <vt:lpstr>Facebook 貼文資訊 | PopUlzzang 波波妝漂亮 - 14 of 26</vt:lpstr>
      <vt:lpstr>Facebook 貼文資訊 | PopUlzzang 波波妝漂亮 - 15 of 26</vt:lpstr>
      <vt:lpstr>Facebook 貼文資訊 | PopUlzzang 波波妝漂亮 - 16 of 26</vt:lpstr>
      <vt:lpstr>Facebook 貼文資訊 | PopUlzzang 波波妝漂亮 - 17 of 26</vt:lpstr>
      <vt:lpstr>Facebook 貼文資訊 | PopUlzzang 波波妝漂亮 - 18 of 26</vt:lpstr>
      <vt:lpstr>Facebook 貼文資訊 | PopUlzzang 波波妝漂亮 - 19 of 26</vt:lpstr>
      <vt:lpstr>Facebook 貼文資訊 | PopUlzzang 波波妝漂亮 - 20 of 26</vt:lpstr>
      <vt:lpstr>Facebook 貼文資訊 | PopUlzzang 波波妝漂亮 - 21 of 26</vt:lpstr>
      <vt:lpstr>Facebook 貼文資訊 | PopUlzzang 波波妝漂亮 - 22 of 26</vt:lpstr>
      <vt:lpstr>Facebook 貼文資訊 | PopUlzzang 波波妝漂亮 - 23 of 26</vt:lpstr>
      <vt:lpstr>Facebook 貼文資訊 | PopUlzzang 波波妝漂亮 - 24 of 26</vt:lpstr>
      <vt:lpstr>Facebook 貼文資訊 | PopUlzzang 波波妝漂亮 - 25 of 26</vt:lpstr>
      <vt:lpstr>Facebook 貼文資訊 | PopUlzzang 波波妝漂亮 - 26 of 26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Frederik Peiniger</dc:creator>
  <cp:lastModifiedBy>Frederik Peiniger</cp:lastModifiedBy>
  <cp:revision>4</cp:revision>
  <dcterms:created xsi:type="dcterms:W3CDTF">2021-03-29T09:39:53Z</dcterms:created>
  <dcterms:modified xsi:type="dcterms:W3CDTF">2021-03-29T10:09:25Z</dcterms:modified>
</cp:coreProperties>
</file>