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F2A85-2923-48F1-A18B-5776FA63A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FFEB2-9640-431F-95F9-11DFE65B4E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139477"/>
              </p:ext>
            </p:extLst>
          </p:nvPr>
        </p:nvGraphicFramePr>
        <p:xfrm>
          <a:off x="457200" y="1731963"/>
          <a:ext cx="7653531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31678683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10862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486564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899322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133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10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195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36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98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258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89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0061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4930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900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876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633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737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7677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224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780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998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574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A1912-E9F5-4227-843E-71C76D2C9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707754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90877-1ADB-4B2F-9D8D-27345E894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14AE26-B34E-4D49-9C5D-DDF8D8C7C0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2807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345335814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626370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76818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61770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027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257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0084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754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178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111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212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876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5076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824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835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72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248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8446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117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6436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012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55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- 2021-01-23 23:00:39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今年冬天這樣穿就對了！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靠這些公式這樣穿好好看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https://external-iad3-1.xx.fbcdn.net/safe_image.php?d=AQG58jLsaoRHI18g&amp;w=421&amp;h=421&amp;url=https%3A%2F%2Fwww.popdaily.com.tw%2Fshaper%2Fu%2F202101%2F80fddff1-9b89-4b10-80f7-6e06387261e4.jpg%3Fresize-w%3D800&amp;cfs=1&amp;_nc_cb=1&amp;_nc_hash=AQFImre1nPgssJxT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881145%3Futm_source%3Dfacebook-populzzang%26utm_medium%3Dpost%26utm_campaign%3Dstyle%26utm_content%3Dlink-20210123-style%2F881145&amp;h=AT3NjwdRYAJMzwrwnWrvq9DUmeZZcz00kd7ww0Rh1j6C77PC2jod_e80ADG6v18zGc7Pqs12mQo-vG39Y9fhr5dV5IDBNxPI1n-T3Fpnx4YJNPLtK6fOK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367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DCEEE-AB16-4A13-A656-1545A6B73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4155745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9AD0B-754C-4F19-BDC7-E2E5B4F53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CCFF4-075E-48F8-9300-6DAE31B31A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8440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87190967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886786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3289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70622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9061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310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174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699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569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4855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8236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8058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317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327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792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872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054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165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4734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394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278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86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- 2021-01-23 22:00:00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👉搭配直角肩訓練：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bit.ly/3qGo5N5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身體曲線更好看來做做這個～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做完大腿前側跟背部會很有感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🎥影片來源：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＠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natsumiiiyoga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https://scontent-iad3-1.xx.fbcdn.net/v/t15.13418-10/135176178_743901482903942_3982358507025921081_n.jpg?_nc_cat=107&amp;ccb=2&amp;_nc_sid=ad6a45&amp;_nc_ohc=8o0j-RJ-c_EAX_N1H8n&amp;_nc_ht=scontent-iad3-1.xx&amp;oh=433c02324b3b25e8f6348eef205dd77d&amp;oe=60322A8D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https://www.facebook.com/PopUlzzangMag/videos/3362468273865445/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2.5311 %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229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73D17-EF07-4B7F-8984-52FDCEFD9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444464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B485F-8E74-4771-8BF9-70665434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B950CD-8421-4CD3-9630-C549A83AF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501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84314364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898955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18109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480846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711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506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241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382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468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946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2933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1312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6624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867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561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739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638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125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1480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727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838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33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- 2021-01-23 21:00:56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原來喜歡擦麝香味的內心性格是這樣！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不同香味隱藏性格也不同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https://external-iad3-1.xx.fbcdn.net/safe_image.php?d=AQH_jithU3vzOsoA&amp;w=421&amp;h=421&amp;url=https%3A%2F%2Fwww.popdaily.com.tw%2Fshaper%2Fu%2F202101%2Fdca42628-673e-462e-bad5-3627ca71c2c0.jpg%3Fresize-w%3D800&amp;cfs=1&amp;_nc_cb=1&amp;_nc_hash=AQHE8yYGlzhtRcOo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882182%3Futm_source%3Dfacebook-populzzang%26utm_medium%3Dpost%26utm_campaign%3Dtest%26utm_content%3Dlink-20210123-beauty%2F882182&amp;h=AT2l5MMBbFMAZa9ZRw6EDp4TS3Vv94JmhpmCDRSqhMD_0ZM0Yp1dW_lrVJ5WJyp3Zgfxb4_BJEYbo3lfhs2C1CZjDX15EX6UDP9WaTV5CotEaYejbCqP2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6.8983 %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637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FE6B4-D18F-4BBE-A53F-E30246A76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0881345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CAA32-BF7E-47EF-AFB3-372B697C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6B13B-2324-4DB6-A7EE-00C7270FA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9263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019833195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221507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05996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656062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0920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2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978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850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399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519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9901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896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9250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442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176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0261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615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0387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6775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035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9475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94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- 2021-01-23 20:00:13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剪短髮前這些禁忌要知道～～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穿著打扮也要注意耶！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https://external-iad3-1.xx.fbcdn.net/safe_image.php?d=AQFGhs2DR_jDMER3&amp;w=421&amp;h=421&amp;url=https%3A%2F%2Fwww.popdaily.com.tw%2Fshaper%2Fu%2F202101%2Fbca377a4-357b-489e-9930-27235f61cef8.jpg%3Fresize-w%3D800&amp;cfs=1&amp;_nc_cb=1&amp;_nc_hash=AQFw-KpCJO1BKqqI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882119%3Futm_source%3Dfacebook-populzzang%26utm_medium%3Dpost%26utm_campaign%3Dhair%26utm_content%3Dlink-20210123-beauty%2F882119&amp;h=AT2nMDceTN-ldSZc_92dLEKS28cOIxESHH8ceUEEANSfI6lJmZ31xZ-IquEWmVDhFoo-5ku4lNcDx7LylZGGis3WBGQLu-bm7_845HpGlaf80IksYJWVP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0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1555-F10B-48E6-82F2-DE2C05A678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103922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7868D-9A4B-4EEC-B39C-5C566D41B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1D4015-6E52-42FA-B122-B7CE392A1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957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91287862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500924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65376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736945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715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141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272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7353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9187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317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365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6605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690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105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283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583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0169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357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490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844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860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94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- 2021-01-23 18:00:05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這些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值高完全不輸給專櫃啊～～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日常妝派對妝一盤搞定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https://external-iad3-1.xx.fbcdn.net/safe_image.php?d=AQFUpMjgUoTf43p8&amp;w=421&amp;h=421&amp;url=https%3A%2F%2Fwww.popdaily.com.tw%2Fshaper%2Fu%2F202010%2Fdae699ce-8412-4393-9ed9-4945c144f619.jpg%3Fresize-w%3D800&amp;cfs=1&amp;_nc_cb=1&amp;_nc_hash=AQGHyRlAp5JnwLzl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823833%3Futm_source%3Dfacebook-populzzang%26utm_medium%3Dpost%26utm_campaign%3Dlist%26utm_content%3Dlink-20210123-beauty%2F823833&amp;h=AT2GkEcdaEFc9O-oGedi8wBnAfpWtZinmTvCeFFdl_iwwxa4rFnoMpcA0Wv-TSr3gZoW7sKouVXQxlvPuUVBKIvemxB7WekK8KoT3ZAack21xyLTusGLP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45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C40ED-07F9-4493-9245-A39CF0885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1304534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38978-3879-4F91-8A50-3F21F2F15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A5E42B-D614-44CC-856D-75EC5C439D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4226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36605696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097046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00140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16527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288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579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203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0173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3946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740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0135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314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9786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935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794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6629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818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353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9390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41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0022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42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- 2021-01-23 16:00:09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睫毛真的很重要啊～～～
＃眼睛有沒有神就靠睫毛了！！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poper@Tutu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途途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https://external-iad3-1.xx.fbcdn.net/safe_image.php?d=AQHibwS4bmarrJmo&amp;w=720&amp;h=720&amp;url=https%3A%2F%2Fcdn.psee.io%2F67424666-b5d1-43ed-bfea-53b83bd2c0ba.png&amp;cfs=1&amp;_nc_cb=1&amp;_nc_hash=AQGizXt8k_ZHkwYA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https://l.facebook.com/l.php?u=https%3A%2F%2Fuser112040.psee.io%2F39cch9&amp;h=AT0hMbket5lGlGOF1IKVe9Ub-pBTMbdR-U_6mzcHQOWvMOjUxlEDN5a9TBI2xU4IR2ixTOb3GE_iq81SCONz_ba3Y3qUITF_TkENqXTCsOb_iKvR05K3tA&amp;s=1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051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DC3469-996C-430D-863D-0B94732A86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94008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C1A63-F66B-4275-B208-FDBE8249E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C21281-0053-4667-BA29-0C2B809BAE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61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75223228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658344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139660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267376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5502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354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235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421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0948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175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7933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445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5851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542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776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783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417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613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948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832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1944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5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- 2021-01-23 11:30:04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好顯白的顏色呀～～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要氣質要高冷選這支！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https://external-iad3-1.xx.fbcdn.net/safe_image.php?d=AQEm07M9mG2UfelY&amp;w=421&amp;h=421&amp;url=https%3A%2F%2Fwww.popdaily.com.tw%2Fshaper%2Fu%2F202006%2F9fac9163-47d5-497e-a697-3f32a6906bcc.jpg%3Fresize-w%3D800&amp;cfs=1&amp;_nc_cb=1&amp;_nc_hash=AQHi0LAi5cm9-o7v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690974%3Futm_source%3Dfacebook-populzzang%26utm_medium%3Dpost%26utm_campaign%3Dlipstick%26utm_content%3Dlink-20210123-beauty%2F690974&amp;h=AT0akB_2FAVcMnfE1c6fjCwwp9ZJq6yD_tNNprSYgX_1hujwigGtU4461rJeLm3tgwkS_1_uAr3IBN5smx3Teat5lkOiR9rLtTOsglt1VwepBXOymRcS0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974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B854A-CFB7-4436-A23E-4ECACAE68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145282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47873-43A4-4D47-A187-F7E58C31E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2B6F0-4900-43BD-84B6-7E9656603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8516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28063228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108053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94083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868971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3407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128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550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9600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49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182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106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041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865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385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7185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817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9416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4095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337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185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2900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457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- 2021-01-22 23:00:22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第五位嚇到我了！！！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女孩子就是愛漂亮呀✨👀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https://external-iad3-1.xx.fbcdn.net/safe_image.php?d=AQGzsTIgFSPqrMyM&amp;w=421&amp;h=421&amp;url=https%3A%2F%2Fwww.popdaily.com.tw%2Fshaper%2Fu%2F202101%2Fbadc8d7e-dbe1-4810-9458-d6238ff17370.jpg%3Fresize-w%3D800&amp;cfs=1&amp;_nc_cb=1&amp;_nc_hash=AQGN5Xbgu8P5qK-f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korea%2F879976%3Futm_source%3Dfacebook-populzzang%26utm_medium%3Dpost%26utm_campaign%3Dkorea%26utm_content%3Dlink-20210122-korea%2F879976&amp;h=AT0zRmGtrcJ0mZwY_aIR6YOce5q8g6leLMgvDzNUspfhwBV2_KEFnF8FLG8dEofE1TMAIV6x4B4MtDDFYxYNBiKWXGqfYtkV9tjnbJRfyFI7SmbxmpAe3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536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C6A7B-A337-4180-820F-4BF6A7DCD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459155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B3E53-8C22-47EF-97E4-51FCE2F0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FBB063-1843-4CBD-B147-7226E7537E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1743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411302652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887267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050605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444855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425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635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059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748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9556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5575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923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42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824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55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9579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922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966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098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110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7100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3625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84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- 2021-01-22 22:00:01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👉靠髮捲整理瀏海八大公式：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bit.ly/3qHkSg9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原來胎毛瀏海是這樣剪出來的～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好仙女好漂亮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🎥影片來源：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＠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1010_le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https://scontent-iad3-1.xx.fbcdn.net/v/t15.5256-10/136447332_2760841337498312_3867561572341289469_n.jpg?_nc_cat=110&amp;ccb=2&amp;_nc_sid=ad6a45&amp;_nc_ohc=0HQU5WeVlz4AX_dcWA5&amp;_nc_ht=scontent-iad3-1.xx&amp;oh=00921baa67e023c96b0387a94e5fe00d&amp;oe=6032EDE2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https://www.facebook.com/PopUlzzangMag/videos/2760838600831919/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525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D2FDF-D9AF-4444-A242-94AEE2DF6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3034996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48D7F-306A-4F62-B041-C31DD8399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DCDA7C-82E7-4288-A601-FC3B5B214B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158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418419490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034463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797371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958184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1591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191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0880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294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435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695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265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922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97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150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967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333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3539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5133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769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3261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015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6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- 2021-01-22 21:00:26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特別的日子頭髮也要加些小心機～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自己綁也不難耶～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https://external-iad3-1.xx.fbcdn.net/safe_image.php?d=AQEWMan8IlrHjMVx&amp;w=421&amp;h=421&amp;url=https%3A%2F%2Fwww.popdaily.com.tw%2Fshaper%2Fu%2F202101%2Fb7bf1c1f-4365-49d5-bb97-3403dbd7f21b.jpg%3Fresize-w%3D800&amp;cfs=1&amp;_nc_cb=1&amp;_nc_hash=AQHPLm3tBB9XE1iI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881898%3Futm_source%3Dfacebook-populzzang%26utm_medium%3Dpost%26utm_campaign%3Dhair%26utm_content%3Dlink-20210122-beauty%2F881898&amp;h=AT0OTO-ztNnNZgAvc1Zgrgf3YaEpNrz93-k8Fp-N8ScJ87igzdNYhmLy9Xaq526xLOKf9vWi4GJqweKZOQ7qi9EiHPqzA4KD_oE00dltUSOEsFLy1ujJr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99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4EAF5-68FD-427D-B322-5B34AF476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406840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7EA37-E4BD-449B-B23B-B572452E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E7704-BA76-4388-BD88-3CB080470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8145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71163512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287467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72959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81064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556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837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3049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727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491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138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9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472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693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754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757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276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1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945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823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43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483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796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- 2021-01-22 20:00:02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第一名看這裡👉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bit.ly/35YNQQR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洗完澡擦香香的就是療癒～🛀✨
天氣冷的時候，乾燥粗糙的肌膚更需要乳液滋潤！！
＃女孩們平常用的乳液有在榜上嗎👀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139625830_4063791623653774_8755910791457812321_o.png?_nc_cat=111&amp;ccb=2&amp;_nc_sid=8024bb&amp;_nc_ohc=2pPwx_yGdFIAX_Q1KSC&amp;_nc_ht=scontent-iad3-1.xx&amp;_nc_tp=30&amp;oh=25c4c75a277b72c021bdbd626b3c9757&amp;oe=60327547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https://www.facebook.com/1120999877932978/posts/4063837386982531/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882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F9717-439E-43FB-B2BA-800D214FB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769529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53945-5FA2-4B76-8F82-ECCD47255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3AAD0D-F8C3-4C00-93FF-DEE023E36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7697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80547258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42114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389052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894762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258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2805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241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7655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687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6484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75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921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680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7520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5549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162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8871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698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6460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01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440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30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- 2021-01-22 18:00:48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好用的吹風機真的會讓頭髮乖乖啦！！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想換一台新的了🤣🤣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https://external-iad3-1.xx.fbcdn.net/safe_image.php?d=AQEmsf65tXnwejU2&amp;w=421&amp;h=421&amp;url=https%3A%2F%2Fwww.popdaily.com.tw%2Fshaper%2Fu%2F202101%2F6a6f4b41-7c86-4714-a7c4-4d263524d429.jpg%3Fresize-w%3D800&amp;cfs=1&amp;_nc_cb=1&amp;_nc_hash=AQEzdzxkYR1aeZQ1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881891%3Futm_source%3Dfacebook-populzzang%26utm_medium%3Dpost%26utm_campaign%3Dlist%26utm_content%3Dlink-20210122-beauty%2F881891&amp;h=AT0vkGN8k7hO6EisowBb-VMFkvjQp6jMEmp6efWNS2q9ZXvcca0HxluOvTcQ7jw_W7TG6XIvV_ylcQnyyTSzD6VudiT4Bf4I8GnK_MvwCOpyT-NeZnW_Z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820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1EFC7-C7B9-4012-82D0-796A33009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511342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5EAB8-15B9-45A5-87B0-94CE56E61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285AD2-7633-459A-A844-08E41D7547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6244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91233461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06152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0609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932562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890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013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82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20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3122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659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640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6964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0119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7584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929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7347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912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366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555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316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609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59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- 2021-01-22 16:00:01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新品很厲害的感覺耶！！！
＃感覺很好勾勒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poper@Jennie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https://external-iad3-1.xx.fbcdn.net/safe_image.php?d=AQEmPFxX4DkR-7YR&amp;w=720&amp;h=720&amp;url=fbstaging%3A%2F%2Fgraph.facebook.com%2Fstaging_resources%2FMDExNjc0OTc2OTE0NDEyNjY6MTI1ODI3NDE0MQ%3D%3D&amp;cfs=1&amp;_nc_cb=1&amp;_nc_hash=AQHzpOUM3X84fPOi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beauty%2F872884%3Futm_source%3Dfacebook-populzzang%26utm_medium%3Dpost%26utm_campaign%3Deyebrown%26utm_content%3Dlink-20210122-forum%2Fbeauty%2F872884&amp;h=AT0MZ_qOgkI1sB_FRr2hsTqPOGvTlcv37w3XgmFVUBgFWNsxRp2M6AWHxsZsxBUGGZJjSfzBL8czaQM8-66Bdr4YqmZWpBns1gj9syWF-b3tqkPxShzwZ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965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26609-20DF-435A-9536-EFF26C7822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4089762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1AF6D-FEE3-4626-93EB-A1E163EF7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390ED-4EF8-448D-AE3B-51F687E1A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8033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836742355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496688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82960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189820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994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23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754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009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067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8502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5922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931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994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1357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476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8438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7837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218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069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5960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671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25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- 2021-01-22 08:30:44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這個櫻花粉超美～～～
＃單色也能很有層次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https://external-iad3-1.xx.fbcdn.net/safe_image.php?d=AQGwtBFTNqSFZqYz&amp;w=421&amp;h=421&amp;url=https%3A%2F%2Fwww.popdaily.com.tw%2Fshaper%2Fu%2F202101%2F489e6975-cc6c-4350-831b-67af3bdc3727.jpg%3Fresize-w%3D800&amp;cfs=1&amp;_nc_cb=1&amp;_nc_hash=AQEXmDc1ozC1vNg4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881480%3Futm_source%3Dfacebook-populzzang%26utm_medium%3Dpost%26utm_campaign%3Deyeshadow%26utm_content%3Dlink-20210122-beauty%2F881480&amp;h=AT1IlJeqo9moVS88F8UKxi_l_AKXkMNJNy08UcGeS8vFjxrDD30kA_NoH8hHTFCsxKVt5g2qcXV2yL-OxWo8Es0EB9JMO0Kvgpl4FjGqJmHeP4vs_hcvj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37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C903E-154A-4523-B9CB-B8819A507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584874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9EF5-666F-48DA-B115-AAD7C29FA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D3002C-5FC6-4BD0-9A84-9AE06811F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679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59202201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492645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153059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110870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309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0400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426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180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10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37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003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0338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869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047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6689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976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866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796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2142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969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663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67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- 2021-01-21 23:00:28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這個冬天就是要穿這幾件毛衣啊～～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怎麼搭都好看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https://external-iad3-1.xx.fbcdn.net/safe_image.php?d=AQHDk0XB-ovFODn6&amp;w=421&amp;h=421&amp;url=https%3A%2F%2Fwww.popdaily.com.tw%2Fshaper%2Fu%2F202101%2Fdff045d8-c20c-4fe9-b66d-c49ac5026a65.jpg%3Fresize-w%3D800&amp;cfs=1&amp;_nc_cb=1&amp;_nc_hash=AQGfrh_Caow9NntN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879496%3Futm_source%3Dfacebook-populzzang%26utm_medium%3Dpost%26utm_campaign%3Dstyle%26utm_content%3Dlink-20210121-style%2F879496&amp;h=AT1h-oOvGsDcDXb9lkMkqGlYdnkRKZmUaIq12iKHsRWNoJsqtBsS2eQumPGnIq_QFLVPlqix7XohRqEUNK8pWRKRssLBaJyr1eUhy3ROgqp5sKt3QLkDz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083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4C408-65EA-4D81-8231-FF7715280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925828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539DA-1CB8-4E02-BEC8-65D687B73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DE7D12-8AAF-4714-BF12-6D90E0593D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213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90296263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599076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97778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069534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41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811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811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263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437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423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470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6560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56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913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770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371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555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0321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163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584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262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42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- 2021-01-21 22:00:01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👉韓系奶茶裸色妝：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bit.ly/3p4E5rG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新娘妝這樣畫好乾淨好自然😍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日常妝也很可以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🎥影片來源：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＠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makeup_maker_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137701306_1577222769332750_970072351643383889_n.jpg?_nc_cat=101&amp;ccb=2&amp;_nc_sid=ad6a45&amp;_nc_ohc=fE4XhO0ta-gAX-9jAaz&amp;_nc_ht=scontent-iad3-1.xx&amp;tp=7&amp;oh=0c7f697c3c0361d1a4a2728ad07d398f&amp;oe=60314E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https://www.facebook.com/PopUlzzangMag/videos/127726055858234/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769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53829-F147-4903-B46B-AA95F5FA8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959315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603F4-E3EE-41A8-B2D6-52E23BE7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9B5E65-F78F-43EA-80B5-BEEFD87129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586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356852660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632113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51447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29839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1950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322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875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803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473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0920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042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6808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0351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772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1302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407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57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551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030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895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111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67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- 2021-01-21 21:00:26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跟著時刻表一起做！！！
＃冬天想瘦身真的很難啊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https://external-iad3-1.xx.fbcdn.net/safe_image.php?d=AQE2_XEY3JjbOjaw&amp;w=421&amp;h=421&amp;url=https%3A%2F%2Fwww.popdaily.com.tw%2Fshaper%2Fu%2F202101%2Fe3699a42-c68e-4872-a4f2-e39e476be335.jpg%3Fresize-w%3D800&amp;cfs=1&amp;_nc_cb=1&amp;_nc_hash=AQEjo2mkKaKrnViJ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881236%3Futm_source%3Dfacebook-populzzang%26utm_medium%3Dpost%26utm_campaign%3Dfitness%26utm_content%3Dlink-20210121-beauty%2F881236&amp;h=AT2TxA4bOfBETkBRDBAkk_uX6eOyOFcqcE4jcmrrdWTBFaR1uNc6iZkDikQQS2PITTQgTm72uZnB3GIs_EK0grspIKXWq41ejtFixZMhsJJt1QJhLjCL0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51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1B908-0604-40B9-92F0-2A5A4F4079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35085724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BE74D-8B69-41F9-B142-F3B5C7FD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FD07BE-5DE2-4023-ACE4-2C684F23B6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1748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40900246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329291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41878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709688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4638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220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239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476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461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206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060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3135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096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677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031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694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772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723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9333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989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149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61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- 2021-01-21 20:00:01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更多資訊👉🏻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bit.ly/3c3sGoi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唐吉軻德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 DON DONKI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台灣店開幕啦！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妝同學帶你搶先看有哪些必買美妝好物！
＃真的有一秒到日本的感覺耶❤️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https://scontent-iad3-1.xx.fbcdn.net/v/t1.0-9/p720x720/139657899_4061272470572356_5686719463558856976_o.jpg?_nc_cat=109&amp;ccb=2&amp;_nc_sid=8024bb&amp;_nc_ohc=aYMIXq114LYAX89XrYK&amp;_nc_ht=scontent-iad3-1.xx&amp;tp=6&amp;oh=bb3cdc4906c82e6404175d563835a19a&amp;oe=60348F6E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https://www.facebook.com/1120999877932978/posts/4061283213904615/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808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1BC1E-88B5-4236-BE23-BDFE6C0E1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363588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7A9AC-8280-47E2-A9C8-C6A97773D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22E8C8-260A-4520-8040-B27E60FD98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9968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92851616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044492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63562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152178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77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934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70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959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5727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351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2552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0704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0178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124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196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780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767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582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2199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685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418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69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- 2021-01-21 19:30:01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染燙完的毛躁感居然洗個頭就消失了！！
選對髮品果真太重要！！！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https://external-iad3-1.xx.fbcdn.net/safe_image.php?d=AQHIwpD9peuh2iHC&amp;w=410&amp;h=410&amp;url=https%3A%2F%2Fwww.popdaily.com.tw%2Fshaper%2Fu%2F202101%2Fc88dc78d-1f66-47e2-8f87-5b6fdfd344ab.jpg%3Fresize-w%3D800&amp;cfs=1&amp;_nc_cb=1&amp;_nc_hash=AQG7VkXLjtGW-A8-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Amber Chang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880717%3Futm_source%3Dfacebook-populzzang%26utm_medium%3Dpr-post%26utm_campaign%3Dbeauty%26utm_content%3Djessy-goldwell-link-edited&amp;h=AT1AbfdNMGzMFEXT5-jxqMp9RTVu4VBmPNblsLEZGbZ7sejoSd-mp3X9IBBKlDyWE_KbG6OqwAubf_6gkbt_Ez8Sytd_YrV5SOxjnGG9GmcPw1buzLh3T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928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ECF26-FEE5-459F-A230-330C6A2E9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3289799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AB27E-6690-4AFE-98A8-8FCBEDF05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3F098F-3945-4A0F-A5F5-73AD4C5D1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9804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61789036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221810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24003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38370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908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773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9611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2170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3597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412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874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124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088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656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480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2698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4523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0819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5683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786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526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74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- 2021-01-21 18:00:20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粉餅控站出來！！！
＃網友愛用款都整理出來啦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https://external-iad3-1.xx.fbcdn.net/safe_image.php?d=AQFWT7VJQ-z2SaW_&amp;w=421&amp;h=421&amp;url=https%3A%2F%2Fwww.popdaily.com.tw%2Fshaper%2Fu%2F202101%2F5a884b91-d454-4185-9a0a-c729a19ada78.jpg%3Fresize-w%3D800&amp;cfs=1&amp;_nc_cb=1&amp;_nc_hash=AQHH24cmKHlUJWQX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881230%3Futm_source%3Dfacebook-populzzang%26utm_medium%3Dpost%26utm_campaign%3Dlist%26utm_content%3Dlink-20210121-beauty%2F881230&amp;h=AT2dT30E1G32bHAs8CDrVrhUFOreJxQaLbaUPzJHud07L1dhrIO0HfxEWtr9GakRkvfqJFMo8UaobIHtTa9kZ7lqkise4H_xp-mRlyWFa_o2-gWZkm7aM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9.1661 %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294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DBFBD-9B31-4F5C-A19D-31BE19194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658325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74141-6865-4C96-96A0-88DB197CF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B4FA1-9524-4501-AADE-CB41DF28BB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5361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86489181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369504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2476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700257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782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6837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3688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663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121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5049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136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946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126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179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4241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51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119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792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830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706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568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8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- 2021-01-21 16:00:01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眼線真的可以幫眼妝的畫龍點睛～～～
＃新手也學得會！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poper@𝙹𝚎𝚜𝚜𝚒𝚎𝙹𝚊𝚗𝚎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https://external-iad3-1.xx.fbcdn.net/safe_image.php?d=AQG0kisv8irqkl7W&amp;w=720&amp;h=720&amp;url=fbstaging%3A%2F%2Fgraph.facebook.com%2Fstaging_resources%2FMDExNDU0MTYxNzcyNzIyMTg6MjM2NTM4OTkw&amp;cfs=1&amp;_nc_cb=1&amp;_nc_hash=AQEisaj9Kek1xO_l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beauty%2F874301%3Futm_source%3Dfacebook-populzzang%26utm_medium%3Dpost%26utm_campaign%3Deyeline%26utm_content%3Dlink-20210121-forum%2Fbeauty%2F874301&amp;h=AT1lC8c8cJhu06Ja23N-XhlcQgiU7Q4M_VssqVZ8nrinlfORyhSlqLOTOXVczazA9oOmZn0lj0trHBEM8r1_HwmvGCGWoQ00DUWETfomsfl2MqvTxoH76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257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5CA8E-5CF0-445E-94A6-42334A9BD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1093406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096C-E284-44E9-8A0D-114C3650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07E8C8-F183-46A7-80C8-E2BFF8E88A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6074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152175660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001498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339016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247122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785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79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0604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3475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118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180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8815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5759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025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433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148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645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1117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3256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03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349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616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22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- 2021-01-21 08:30:09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這支唇色超級美的！！！
＃完全我的菜
＃這個水潤感很可以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https://external-iad3-1.xx.fbcdn.net/safe_image.php?d=AQE_fp8Xj4xJQR4L&amp;w=421&amp;h=421&amp;url=https%3A%2F%2Fwww.popdaily.com.tw%2Fshaper%2Fu%2F202101%2F94a75f88-379e-4dfc-968e-49f71b94572f.jpg%3Fresize-w%3D800&amp;cfs=1&amp;_nc_cb=1&amp;_nc_hash=AQG6D7Sy8TAIEVp2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880887%3Futm_source%3Dfacebook-populzzang%26utm_medium%3Dpost%26utm_campaign%3Dlipstick%26utm_content%3Dlink-20210121-beauty%2F880887&amp;h=AT2kZvP-w21y_Cc4vtBPHOVrmBqkieIYAFwmnet3YOGhzvjeHW_kKroUALj_t87egSrug_vyyMFuCljde6V9UnWAvbLZ_x5akkpKvpBWEOSqhhvrmRvjZ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86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392B7-81D7-4749-83DE-C65CD4BFF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793599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4B19-0FDF-42DF-A982-F0CDC8E52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A2F57-5424-454E-912D-4755885A86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644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20101534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70109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70067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633999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887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89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230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536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2842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67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3735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85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724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260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1889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847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2366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723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344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286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1470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69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- 2021-01-20 23:00:48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瘦身遇到停滯期也不要氣餒！！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這六招克服下去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3TAdg1eNJXAV8&amp;w=421&amp;h=421&amp;url=https%3A%2F%2Fwww.popdaily.com.tw%2Fshaper%2Fu%2F202011%2Ffbd53bd2-6034-447a-b1c9-9f579e0adc49.jpg%3Fresize-w%3D800&amp;cfs=1&amp;sx=0&amp;sy=0&amp;sw=421&amp;sh=421&amp;_nc_cb=1&amp;_nc_hash=AQG8EZjKYTN4ok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834720%3Futm_source%3Dfacebook-populzzang%26utm_medium%3Dpost%26utm_campaign%3Dfitness%26utm_content%3Dlink-20210120-beauty%2F834720&amp;h=AT33AdPEIdiw979HqQShsiFz78TLydJULNCpaXW4VcL3AhmCfnilzgNGqnp9D7d7mI6ah4-O7Bd6llaSApRO3FKWQPLjMVxLR8czvxtEVDqwOyB28dF8x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493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1B3CE-3F9C-459F-AF63-504693101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1849753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3646E-C3F1-4138-A2F7-F555C94B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A2C9C-7396-4643-9F70-A1995B669B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5940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425557384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982220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90836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857088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7923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871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092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773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776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64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455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9735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2416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3760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685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59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380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747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2850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218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5874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639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- 2021-01-20 22:00:00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👉日本小姐姐瘦身聖經：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bit.ly/2NowMxn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一次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個，做三組
暴食之餘做這個練練腹部！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🎥影片來源：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＠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_yogini.amy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https://scontent-iad3-1.xx.fbcdn.net/v/t15.5256-10/131212059_2828130377436603_889308569019629721_n.jpg?_nc_cat=109&amp;ccb=2&amp;_nc_sid=ad6a45&amp;_nc_ohc=JfnXXBueMxEAX9qOj0J&amp;_nc_ht=scontent-iad3-1.xx&amp;oh=30e7b30ea6b143fd8e59e6bb2997c13a&amp;oe=60333A43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https://www.facebook.com/PopUlzzangMag/videos/2828126520770322/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544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7F813-71CE-4804-9FCE-F998C0982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2424764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7844A-E0CA-4C20-9007-F247E6441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(incl. author) | PopUlzzang </a:t>
            </a:r>
            <a:r>
              <a:rPr lang="ja-JP" altLang="en-US"/>
              <a:t>波波妝漂亮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0361B9-55F7-4B90-834A-4EAD250739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122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9">
                  <a:extLst>
                    <a:ext uri="{9D8B030D-6E8A-4147-A177-3AD203B41FA5}">
                      <a16:colId xmlns:a16="http://schemas.microsoft.com/office/drawing/2014/main" val="25663071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234900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129593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452784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395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582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5744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88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524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7545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629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3365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167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119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740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212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7739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993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401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806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6110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02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- 2021-01-20 21:00:36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超深邃的高級感眼妝～～～
＃可可栗子棕超適合秋冬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https://external-iad3-1.xx.fbcdn.net/safe_image.php?d=AQHgP47InnfnoWHZ&amp;w=421&amp;h=421&amp;url=https%3A%2F%2Fwww.popdaily.com.tw%2Fshaper%2Fu%2F202101%2F69591bfb-fd50-42cc-b316-d4cd41d12a86.jpg%3Fresize-w%3D800&amp;cfs=1&amp;_nc_cb=1&amp;_nc_hash=AQEJsmSvdds41vY-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880693%3Futm_source%3Dfacebook-populzzang%26utm_medium%3Dpost%26utm_campaign%3Deyemakeup%26utm_content%3Dlink-20210120-beauty%2F880693&amp;h=AT0moBlPbVbZXe7aE6hrL9gE-MJ9jiVxS0xdlNS3cVXaqWKE3vGjf5d0fN10ZJc0OZDzeoopJ09MnsJleogKLfxanTkHyQozSGZgqgSsnNqlpc8mYF9Gq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01/24/2021 14:17:16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168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E9531-85C2-404F-A9E3-05211AAB2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01/01/2021 - 01/23/2021</a:t>
            </a:r>
          </a:p>
        </p:txBody>
      </p:sp>
    </p:spTree>
    <p:extLst>
      <p:ext uri="{BB962C8B-B14F-4D97-AF65-F5344CB8AC3E}">
        <p14:creationId xmlns:p14="http://schemas.microsoft.com/office/powerpoint/2010/main" val="725180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17</TotalTime>
  <Words>5297</Words>
  <Application>Microsoft Office PowerPoint</Application>
  <PresentationFormat>On-screen Show (4:3)</PresentationFormat>
  <Paragraphs>1123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Published Posts Table (incl. author) | PopUlzzang 波波妝漂亮 - 1 of 26</vt:lpstr>
      <vt:lpstr>Facebook Published Posts Table (incl. author) | PopUlzzang 波波妝漂亮 - 2 of 26</vt:lpstr>
      <vt:lpstr>Facebook Published Posts Table (incl. author) | PopUlzzang 波波妝漂亮 - 3 of 26</vt:lpstr>
      <vt:lpstr>Facebook Published Posts Table (incl. author) | PopUlzzang 波波妝漂亮 - 4 of 26</vt:lpstr>
      <vt:lpstr>Facebook Published Posts Table (incl. author) | PopUlzzang 波波妝漂亮 - 5 of 26</vt:lpstr>
      <vt:lpstr>Facebook Published Posts Table (incl. author) | PopUlzzang 波波妝漂亮 - 6 of 26</vt:lpstr>
      <vt:lpstr>Facebook Published Posts Table (incl. author) | PopUlzzang 波波妝漂亮 - 7 of 26</vt:lpstr>
      <vt:lpstr>Facebook Published Posts Table (incl. author) | PopUlzzang 波波妝漂亮 - 8 of 26</vt:lpstr>
      <vt:lpstr>Facebook Published Posts Table (incl. author) | PopUlzzang 波波妝漂亮 - 9 of 26</vt:lpstr>
      <vt:lpstr>Facebook Published Posts Table (incl. author) | PopUlzzang 波波妝漂亮 - 10 of 26</vt:lpstr>
      <vt:lpstr>Facebook Published Posts Table (incl. author) | PopUlzzang 波波妝漂亮 - 11 of 26</vt:lpstr>
      <vt:lpstr>Facebook Published Posts Table (incl. author) | PopUlzzang 波波妝漂亮 - 12 of 26</vt:lpstr>
      <vt:lpstr>Facebook Published Posts Table (incl. author) | PopUlzzang 波波妝漂亮 - 13 of 26</vt:lpstr>
      <vt:lpstr>Facebook Published Posts Table (incl. author) | PopUlzzang 波波妝漂亮 - 14 of 26</vt:lpstr>
      <vt:lpstr>Facebook Published Posts Table (incl. author) | PopUlzzang 波波妝漂亮 - 15 of 26</vt:lpstr>
      <vt:lpstr>Facebook Published Posts Table (incl. author) | PopUlzzang 波波妝漂亮 - 16 of 26</vt:lpstr>
      <vt:lpstr>Facebook Published Posts Table (incl. author) | PopUlzzang 波波妝漂亮 - 17 of 26</vt:lpstr>
      <vt:lpstr>Facebook Published Posts Table (incl. author) | PopUlzzang 波波妝漂亮 - 18 of 26</vt:lpstr>
      <vt:lpstr>Facebook Published Posts Table (incl. author) | PopUlzzang 波波妝漂亮 - 19 of 26</vt:lpstr>
      <vt:lpstr>Facebook Published Posts Table (incl. author) | PopUlzzang 波波妝漂亮 - 20 of 26</vt:lpstr>
      <vt:lpstr>Facebook Published Posts Table (incl. author) | PopUlzzang 波波妝漂亮 - 21 of 26</vt:lpstr>
      <vt:lpstr>Facebook Published Posts Table (incl. author) | PopUlzzang 波波妝漂亮 - 22 of 26</vt:lpstr>
      <vt:lpstr>Facebook Published Posts Table (incl. author) | PopUlzzang 波波妝漂亮 - 23 of 26</vt:lpstr>
      <vt:lpstr>Facebook Published Posts Table (incl. author) | PopUlzzang 波波妝漂亮 - 24 of 26</vt:lpstr>
      <vt:lpstr>Facebook Published Posts Table (incl. author) | PopUlzzang 波波妝漂亮 - 25 of 26</vt:lpstr>
      <vt:lpstr>Facebook Published Posts Table (incl. author) | PopUlzzang 波波妝漂亮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2021-01-24T05:49:48Z</dcterms:created>
  <dcterms:modified xsi:type="dcterms:W3CDTF">2021-01-24T06:07:21Z</dcterms:modified>
</cp:coreProperties>
</file>