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409C4-7F1C-4B38-8E24-41714CB2C7B3}"/>
              </a:ext>
            </a:extLst>
          </p:cNvPr>
          <p:cNvSpPr>
            <a:spLocks noGrp="1"/>
          </p:cNvSpPr>
          <p:nvPr>
            <p:ph type="title"/>
          </p:nvPr>
        </p:nvSpPr>
        <p:spPr/>
        <p:txBody>
          <a:bodyPr/>
          <a:lstStyle/>
          <a:p>
            <a:r>
              <a:rPr lang="en-US"/>
              <a:t>Facebook Published Posts Table (incl. author) | PopDaily BM - 1 of 26</a:t>
            </a:r>
          </a:p>
        </p:txBody>
      </p:sp>
      <p:graphicFrame>
        <p:nvGraphicFramePr>
          <p:cNvPr id="5" name="Table Placeholder 4">
            <a:extLst>
              <a:ext uri="{FF2B5EF4-FFF2-40B4-BE49-F238E27FC236}">
                <a16:creationId xmlns:a16="http://schemas.microsoft.com/office/drawing/2014/main" id="{BA59B2DA-BA81-439C-85D0-34604CDB725D}"/>
              </a:ext>
            </a:extLst>
          </p:cNvPr>
          <p:cNvGraphicFramePr>
            <a:graphicFrameLocks noGrp="1"/>
          </p:cNvGraphicFramePr>
          <p:nvPr>
            <p:ph type="tbl" sz="quarter" idx="13"/>
            <p:extLst>
              <p:ext uri="{D42A27DB-BD31-4B8C-83A1-F6EECF244321}">
                <p14:modId xmlns:p14="http://schemas.microsoft.com/office/powerpoint/2010/main" val="373248419"/>
              </p:ext>
            </p:extLst>
          </p:nvPr>
        </p:nvGraphicFramePr>
        <p:xfrm>
          <a:off x="457200" y="1731963"/>
          <a:ext cx="7406640" cy="2682240"/>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20516568"/>
                    </a:ext>
                  </a:extLst>
                </a:gridCol>
                <a:gridCol w="1069848">
                  <a:extLst>
                    <a:ext uri="{9D8B030D-6E8A-4147-A177-3AD203B41FA5}">
                      <a16:colId xmlns:a16="http://schemas.microsoft.com/office/drawing/2014/main" val="565668339"/>
                    </a:ext>
                  </a:extLst>
                </a:gridCol>
                <a:gridCol w="246888">
                  <a:extLst>
                    <a:ext uri="{9D8B030D-6E8A-4147-A177-3AD203B41FA5}">
                      <a16:colId xmlns:a16="http://schemas.microsoft.com/office/drawing/2014/main" val="1503205048"/>
                    </a:ext>
                  </a:extLst>
                </a:gridCol>
                <a:gridCol w="1069848">
                  <a:extLst>
                    <a:ext uri="{9D8B030D-6E8A-4147-A177-3AD203B41FA5}">
                      <a16:colId xmlns:a16="http://schemas.microsoft.com/office/drawing/2014/main" val="2376003172"/>
                    </a:ext>
                  </a:extLst>
                </a:gridCol>
                <a:gridCol w="246888">
                  <a:extLst>
                    <a:ext uri="{9D8B030D-6E8A-4147-A177-3AD203B41FA5}">
                      <a16:colId xmlns:a16="http://schemas.microsoft.com/office/drawing/2014/main" val="3635701800"/>
                    </a:ext>
                  </a:extLst>
                </a:gridCol>
                <a:gridCol w="246888">
                  <a:extLst>
                    <a:ext uri="{9D8B030D-6E8A-4147-A177-3AD203B41FA5}">
                      <a16:colId xmlns:a16="http://schemas.microsoft.com/office/drawing/2014/main" val="2745226983"/>
                    </a:ext>
                  </a:extLst>
                </a:gridCol>
                <a:gridCol w="246888">
                  <a:extLst>
                    <a:ext uri="{9D8B030D-6E8A-4147-A177-3AD203B41FA5}">
                      <a16:colId xmlns:a16="http://schemas.microsoft.com/office/drawing/2014/main" val="4246972952"/>
                    </a:ext>
                  </a:extLst>
                </a:gridCol>
                <a:gridCol w="246888">
                  <a:extLst>
                    <a:ext uri="{9D8B030D-6E8A-4147-A177-3AD203B41FA5}">
                      <a16:colId xmlns:a16="http://schemas.microsoft.com/office/drawing/2014/main" val="256596503"/>
                    </a:ext>
                  </a:extLst>
                </a:gridCol>
                <a:gridCol w="246888">
                  <a:extLst>
                    <a:ext uri="{9D8B030D-6E8A-4147-A177-3AD203B41FA5}">
                      <a16:colId xmlns:a16="http://schemas.microsoft.com/office/drawing/2014/main" val="1214179253"/>
                    </a:ext>
                  </a:extLst>
                </a:gridCol>
                <a:gridCol w="246888">
                  <a:extLst>
                    <a:ext uri="{9D8B030D-6E8A-4147-A177-3AD203B41FA5}">
                      <a16:colId xmlns:a16="http://schemas.microsoft.com/office/drawing/2014/main" val="1403801052"/>
                    </a:ext>
                  </a:extLst>
                </a:gridCol>
                <a:gridCol w="246888">
                  <a:extLst>
                    <a:ext uri="{9D8B030D-6E8A-4147-A177-3AD203B41FA5}">
                      <a16:colId xmlns:a16="http://schemas.microsoft.com/office/drawing/2014/main" val="426809352"/>
                    </a:ext>
                  </a:extLst>
                </a:gridCol>
                <a:gridCol w="246888">
                  <a:extLst>
                    <a:ext uri="{9D8B030D-6E8A-4147-A177-3AD203B41FA5}">
                      <a16:colId xmlns:a16="http://schemas.microsoft.com/office/drawing/2014/main" val="85381854"/>
                    </a:ext>
                  </a:extLst>
                </a:gridCol>
                <a:gridCol w="246888">
                  <a:extLst>
                    <a:ext uri="{9D8B030D-6E8A-4147-A177-3AD203B41FA5}">
                      <a16:colId xmlns:a16="http://schemas.microsoft.com/office/drawing/2014/main" val="166937914"/>
                    </a:ext>
                  </a:extLst>
                </a:gridCol>
                <a:gridCol w="246888">
                  <a:extLst>
                    <a:ext uri="{9D8B030D-6E8A-4147-A177-3AD203B41FA5}">
                      <a16:colId xmlns:a16="http://schemas.microsoft.com/office/drawing/2014/main" val="4109819991"/>
                    </a:ext>
                  </a:extLst>
                </a:gridCol>
                <a:gridCol w="246888">
                  <a:extLst>
                    <a:ext uri="{9D8B030D-6E8A-4147-A177-3AD203B41FA5}">
                      <a16:colId xmlns:a16="http://schemas.microsoft.com/office/drawing/2014/main" val="1055772515"/>
                    </a:ext>
                  </a:extLst>
                </a:gridCol>
                <a:gridCol w="246888">
                  <a:extLst>
                    <a:ext uri="{9D8B030D-6E8A-4147-A177-3AD203B41FA5}">
                      <a16:colId xmlns:a16="http://schemas.microsoft.com/office/drawing/2014/main" val="271353784"/>
                    </a:ext>
                  </a:extLst>
                </a:gridCol>
                <a:gridCol w="246888">
                  <a:extLst>
                    <a:ext uri="{9D8B030D-6E8A-4147-A177-3AD203B41FA5}">
                      <a16:colId xmlns:a16="http://schemas.microsoft.com/office/drawing/2014/main" val="191176889"/>
                    </a:ext>
                  </a:extLst>
                </a:gridCol>
                <a:gridCol w="246888">
                  <a:extLst>
                    <a:ext uri="{9D8B030D-6E8A-4147-A177-3AD203B41FA5}">
                      <a16:colId xmlns:a16="http://schemas.microsoft.com/office/drawing/2014/main" val="162836486"/>
                    </a:ext>
                  </a:extLst>
                </a:gridCol>
                <a:gridCol w="246888">
                  <a:extLst>
                    <a:ext uri="{9D8B030D-6E8A-4147-A177-3AD203B41FA5}">
                      <a16:colId xmlns:a16="http://schemas.microsoft.com/office/drawing/2014/main" val="786880865"/>
                    </a:ext>
                  </a:extLst>
                </a:gridCol>
                <a:gridCol w="246888">
                  <a:extLst>
                    <a:ext uri="{9D8B030D-6E8A-4147-A177-3AD203B41FA5}">
                      <a16:colId xmlns:a16="http://schemas.microsoft.com/office/drawing/2014/main" val="2488397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7705484"/>
                  </a:ext>
                </a:extLst>
              </a:tr>
            </a:tbl>
          </a:graphicData>
        </a:graphic>
      </p:graphicFrame>
      <p:sp>
        <p:nvSpPr>
          <p:cNvPr id="4" name="Text Placeholder 3">
            <a:extLst>
              <a:ext uri="{FF2B5EF4-FFF2-40B4-BE49-F238E27FC236}">
                <a16:creationId xmlns:a16="http://schemas.microsoft.com/office/drawing/2014/main" id="{F7E77650-3489-434F-ABEA-B3E536C1E414}"/>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4213046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B4F27-60A8-48D1-9AED-D6D9EF97E17D}"/>
              </a:ext>
            </a:extLst>
          </p:cNvPr>
          <p:cNvSpPr>
            <a:spLocks noGrp="1"/>
          </p:cNvSpPr>
          <p:nvPr>
            <p:ph type="title"/>
          </p:nvPr>
        </p:nvSpPr>
        <p:spPr/>
        <p:txBody>
          <a:bodyPr/>
          <a:lstStyle/>
          <a:p>
            <a:r>
              <a:rPr lang="en-US"/>
              <a:t>Facebook Published Posts Table (incl. author) | PopDaily BM - 2 of 26</a:t>
            </a:r>
          </a:p>
        </p:txBody>
      </p:sp>
      <p:graphicFrame>
        <p:nvGraphicFramePr>
          <p:cNvPr id="5" name="Table Placeholder 4">
            <a:extLst>
              <a:ext uri="{FF2B5EF4-FFF2-40B4-BE49-F238E27FC236}">
                <a16:creationId xmlns:a16="http://schemas.microsoft.com/office/drawing/2014/main" id="{26873D3E-64BB-4677-88A7-BAC58E08645D}"/>
              </a:ext>
            </a:extLst>
          </p:cNvPr>
          <p:cNvGraphicFramePr>
            <a:graphicFrameLocks noGrp="1"/>
          </p:cNvGraphicFramePr>
          <p:nvPr>
            <p:ph type="tbl" sz="quarter" idx="13"/>
            <p:extLst>
              <p:ext uri="{D42A27DB-BD31-4B8C-83A1-F6EECF244321}">
                <p14:modId xmlns:p14="http://schemas.microsoft.com/office/powerpoint/2010/main" val="2827122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74264919"/>
                    </a:ext>
                  </a:extLst>
                </a:gridCol>
                <a:gridCol w="1069848">
                  <a:extLst>
                    <a:ext uri="{9D8B030D-6E8A-4147-A177-3AD203B41FA5}">
                      <a16:colId xmlns:a16="http://schemas.microsoft.com/office/drawing/2014/main" val="4107487906"/>
                    </a:ext>
                  </a:extLst>
                </a:gridCol>
                <a:gridCol w="246888">
                  <a:extLst>
                    <a:ext uri="{9D8B030D-6E8A-4147-A177-3AD203B41FA5}">
                      <a16:colId xmlns:a16="http://schemas.microsoft.com/office/drawing/2014/main" val="2005904702"/>
                    </a:ext>
                  </a:extLst>
                </a:gridCol>
                <a:gridCol w="1069848">
                  <a:extLst>
                    <a:ext uri="{9D8B030D-6E8A-4147-A177-3AD203B41FA5}">
                      <a16:colId xmlns:a16="http://schemas.microsoft.com/office/drawing/2014/main" val="3050274612"/>
                    </a:ext>
                  </a:extLst>
                </a:gridCol>
                <a:gridCol w="246888">
                  <a:extLst>
                    <a:ext uri="{9D8B030D-6E8A-4147-A177-3AD203B41FA5}">
                      <a16:colId xmlns:a16="http://schemas.microsoft.com/office/drawing/2014/main" val="1828550996"/>
                    </a:ext>
                  </a:extLst>
                </a:gridCol>
                <a:gridCol w="246888">
                  <a:extLst>
                    <a:ext uri="{9D8B030D-6E8A-4147-A177-3AD203B41FA5}">
                      <a16:colId xmlns:a16="http://schemas.microsoft.com/office/drawing/2014/main" val="2992517281"/>
                    </a:ext>
                  </a:extLst>
                </a:gridCol>
                <a:gridCol w="246888">
                  <a:extLst>
                    <a:ext uri="{9D8B030D-6E8A-4147-A177-3AD203B41FA5}">
                      <a16:colId xmlns:a16="http://schemas.microsoft.com/office/drawing/2014/main" val="1403443919"/>
                    </a:ext>
                  </a:extLst>
                </a:gridCol>
                <a:gridCol w="246888">
                  <a:extLst>
                    <a:ext uri="{9D8B030D-6E8A-4147-A177-3AD203B41FA5}">
                      <a16:colId xmlns:a16="http://schemas.microsoft.com/office/drawing/2014/main" val="1855522197"/>
                    </a:ext>
                  </a:extLst>
                </a:gridCol>
                <a:gridCol w="246888">
                  <a:extLst>
                    <a:ext uri="{9D8B030D-6E8A-4147-A177-3AD203B41FA5}">
                      <a16:colId xmlns:a16="http://schemas.microsoft.com/office/drawing/2014/main" val="152087716"/>
                    </a:ext>
                  </a:extLst>
                </a:gridCol>
                <a:gridCol w="246888">
                  <a:extLst>
                    <a:ext uri="{9D8B030D-6E8A-4147-A177-3AD203B41FA5}">
                      <a16:colId xmlns:a16="http://schemas.microsoft.com/office/drawing/2014/main" val="3460255213"/>
                    </a:ext>
                  </a:extLst>
                </a:gridCol>
                <a:gridCol w="246888">
                  <a:extLst>
                    <a:ext uri="{9D8B030D-6E8A-4147-A177-3AD203B41FA5}">
                      <a16:colId xmlns:a16="http://schemas.microsoft.com/office/drawing/2014/main" val="588869077"/>
                    </a:ext>
                  </a:extLst>
                </a:gridCol>
                <a:gridCol w="246888">
                  <a:extLst>
                    <a:ext uri="{9D8B030D-6E8A-4147-A177-3AD203B41FA5}">
                      <a16:colId xmlns:a16="http://schemas.microsoft.com/office/drawing/2014/main" val="235123708"/>
                    </a:ext>
                  </a:extLst>
                </a:gridCol>
                <a:gridCol w="246888">
                  <a:extLst>
                    <a:ext uri="{9D8B030D-6E8A-4147-A177-3AD203B41FA5}">
                      <a16:colId xmlns:a16="http://schemas.microsoft.com/office/drawing/2014/main" val="1492195948"/>
                    </a:ext>
                  </a:extLst>
                </a:gridCol>
                <a:gridCol w="246888">
                  <a:extLst>
                    <a:ext uri="{9D8B030D-6E8A-4147-A177-3AD203B41FA5}">
                      <a16:colId xmlns:a16="http://schemas.microsoft.com/office/drawing/2014/main" val="4100248568"/>
                    </a:ext>
                  </a:extLst>
                </a:gridCol>
                <a:gridCol w="246888">
                  <a:extLst>
                    <a:ext uri="{9D8B030D-6E8A-4147-A177-3AD203B41FA5}">
                      <a16:colId xmlns:a16="http://schemas.microsoft.com/office/drawing/2014/main" val="1609810136"/>
                    </a:ext>
                  </a:extLst>
                </a:gridCol>
                <a:gridCol w="246888">
                  <a:extLst>
                    <a:ext uri="{9D8B030D-6E8A-4147-A177-3AD203B41FA5}">
                      <a16:colId xmlns:a16="http://schemas.microsoft.com/office/drawing/2014/main" val="4143695028"/>
                    </a:ext>
                  </a:extLst>
                </a:gridCol>
                <a:gridCol w="246888">
                  <a:extLst>
                    <a:ext uri="{9D8B030D-6E8A-4147-A177-3AD203B41FA5}">
                      <a16:colId xmlns:a16="http://schemas.microsoft.com/office/drawing/2014/main" val="3300389955"/>
                    </a:ext>
                  </a:extLst>
                </a:gridCol>
                <a:gridCol w="246888">
                  <a:extLst>
                    <a:ext uri="{9D8B030D-6E8A-4147-A177-3AD203B41FA5}">
                      <a16:colId xmlns:a16="http://schemas.microsoft.com/office/drawing/2014/main" val="2054404423"/>
                    </a:ext>
                  </a:extLst>
                </a:gridCol>
                <a:gridCol w="246888">
                  <a:extLst>
                    <a:ext uri="{9D8B030D-6E8A-4147-A177-3AD203B41FA5}">
                      <a16:colId xmlns:a16="http://schemas.microsoft.com/office/drawing/2014/main" val="1263500146"/>
                    </a:ext>
                  </a:extLst>
                </a:gridCol>
                <a:gridCol w="246888">
                  <a:extLst>
                    <a:ext uri="{9D8B030D-6E8A-4147-A177-3AD203B41FA5}">
                      <a16:colId xmlns:a16="http://schemas.microsoft.com/office/drawing/2014/main" val="1797315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79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- 2020-12-06 15:00:37</a:t>
                      </a:r>
                      <a:r>
                        <a:rPr kumimoji="0" lang="en-US" sz="1000" b="0" i="0" u="none" strike="noStrike" kern="1200" cap="none" spc="0" normalizeH="0" baseline="0" noProof="0">
                          <a:ln>
                            <a:noFill/>
                          </a:ln>
                          <a:solidFill>
                            <a:prstClr val="black"/>
                          </a:solidFill>
                          <a:effectLst/>
                          <a:uLnTx/>
                          <a:uFillTx/>
                          <a:latin typeface="+mn-lt"/>
                          <a:ea typeface="+mn-ea"/>
                          <a:cs typeface="+mn-cs"/>
                        </a:rPr>
                        <a:t>
 Dia siap kongsi senarai barang dari shopee,lazada, kaison dan ikea. RM500 tu korang dapat macam-macam! Korang tengoklah bilik terus jadi cantik. 😍
#popdaily_bm #shopee #Lazada #kaison #ikea #bilikbujang #dekorumah #dekorumah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https://external-iad3-1.xx.fbcdn.net/safe_image.php?d=AQCXexyBm3-SORtx&amp;w=400&amp;h=400&amp;url=https%3A%2F%2Fmy.popdaily.com%2Fbm%2Fwp-content%2Fuploads%2F2020%2F11%2Feiqjew3gjfkgkcc0gc0ogo480qjby04.jpg&amp;cfs=1&amp;_nc_cb=1&amp;_nc_hash=AQCJz_CHyR-nfMdf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4392%3Futm_source%3Dfacebook-popdaily.bm%26utm_medium%3Dpost%26utm_campaign%3Ddekorm500%26utm_content%3Dlink-20201206&amp;h=AT2Z3EuLXV6llCqu_3tr2W-GOkzniNMKqhfOlPftUD9pwYrxlmZRw3zucaYa_mMwvEy4bA-uiixQVgdERbQY8aaMaHBUlE8c0yNx6wExOAhSDEupAgrAFsMNHRL60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71865689"/>
                  </a:ext>
                </a:extLst>
              </a:tr>
            </a:tbl>
          </a:graphicData>
        </a:graphic>
      </p:graphicFrame>
      <p:sp>
        <p:nvSpPr>
          <p:cNvPr id="4" name="Text Placeholder 3">
            <a:extLst>
              <a:ext uri="{FF2B5EF4-FFF2-40B4-BE49-F238E27FC236}">
                <a16:creationId xmlns:a16="http://schemas.microsoft.com/office/drawing/2014/main" id="{8C9137D7-BFBA-4A75-AFE8-6F41B5D6C1C8}"/>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1346504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9270-0AA1-4EAF-A7A0-6008B417C73C}"/>
              </a:ext>
            </a:extLst>
          </p:cNvPr>
          <p:cNvSpPr>
            <a:spLocks noGrp="1"/>
          </p:cNvSpPr>
          <p:nvPr>
            <p:ph type="title"/>
          </p:nvPr>
        </p:nvSpPr>
        <p:spPr/>
        <p:txBody>
          <a:bodyPr/>
          <a:lstStyle/>
          <a:p>
            <a:r>
              <a:rPr lang="en-US"/>
              <a:t>Facebook Published Posts Table (incl. author) | PopDaily BM - 3 of 26</a:t>
            </a:r>
          </a:p>
        </p:txBody>
      </p:sp>
      <p:graphicFrame>
        <p:nvGraphicFramePr>
          <p:cNvPr id="5" name="Table Placeholder 4">
            <a:extLst>
              <a:ext uri="{FF2B5EF4-FFF2-40B4-BE49-F238E27FC236}">
                <a16:creationId xmlns:a16="http://schemas.microsoft.com/office/drawing/2014/main" id="{D730DAF8-483B-4F59-88DC-0A6B38A0C454}"/>
              </a:ext>
            </a:extLst>
          </p:cNvPr>
          <p:cNvGraphicFramePr>
            <a:graphicFrameLocks noGrp="1"/>
          </p:cNvGraphicFramePr>
          <p:nvPr>
            <p:ph type="tbl" sz="quarter" idx="13"/>
            <p:extLst>
              <p:ext uri="{D42A27DB-BD31-4B8C-83A1-F6EECF244321}">
                <p14:modId xmlns:p14="http://schemas.microsoft.com/office/powerpoint/2010/main" val="1243909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19190112"/>
                    </a:ext>
                  </a:extLst>
                </a:gridCol>
                <a:gridCol w="1069848">
                  <a:extLst>
                    <a:ext uri="{9D8B030D-6E8A-4147-A177-3AD203B41FA5}">
                      <a16:colId xmlns:a16="http://schemas.microsoft.com/office/drawing/2014/main" val="836811006"/>
                    </a:ext>
                  </a:extLst>
                </a:gridCol>
                <a:gridCol w="246888">
                  <a:extLst>
                    <a:ext uri="{9D8B030D-6E8A-4147-A177-3AD203B41FA5}">
                      <a16:colId xmlns:a16="http://schemas.microsoft.com/office/drawing/2014/main" val="3262822076"/>
                    </a:ext>
                  </a:extLst>
                </a:gridCol>
                <a:gridCol w="1069848">
                  <a:extLst>
                    <a:ext uri="{9D8B030D-6E8A-4147-A177-3AD203B41FA5}">
                      <a16:colId xmlns:a16="http://schemas.microsoft.com/office/drawing/2014/main" val="1762654776"/>
                    </a:ext>
                  </a:extLst>
                </a:gridCol>
                <a:gridCol w="246888">
                  <a:extLst>
                    <a:ext uri="{9D8B030D-6E8A-4147-A177-3AD203B41FA5}">
                      <a16:colId xmlns:a16="http://schemas.microsoft.com/office/drawing/2014/main" val="4279953556"/>
                    </a:ext>
                  </a:extLst>
                </a:gridCol>
                <a:gridCol w="246888">
                  <a:extLst>
                    <a:ext uri="{9D8B030D-6E8A-4147-A177-3AD203B41FA5}">
                      <a16:colId xmlns:a16="http://schemas.microsoft.com/office/drawing/2014/main" val="2857617180"/>
                    </a:ext>
                  </a:extLst>
                </a:gridCol>
                <a:gridCol w="246888">
                  <a:extLst>
                    <a:ext uri="{9D8B030D-6E8A-4147-A177-3AD203B41FA5}">
                      <a16:colId xmlns:a16="http://schemas.microsoft.com/office/drawing/2014/main" val="4012640818"/>
                    </a:ext>
                  </a:extLst>
                </a:gridCol>
                <a:gridCol w="246888">
                  <a:extLst>
                    <a:ext uri="{9D8B030D-6E8A-4147-A177-3AD203B41FA5}">
                      <a16:colId xmlns:a16="http://schemas.microsoft.com/office/drawing/2014/main" val="4199165381"/>
                    </a:ext>
                  </a:extLst>
                </a:gridCol>
                <a:gridCol w="246888">
                  <a:extLst>
                    <a:ext uri="{9D8B030D-6E8A-4147-A177-3AD203B41FA5}">
                      <a16:colId xmlns:a16="http://schemas.microsoft.com/office/drawing/2014/main" val="3549846624"/>
                    </a:ext>
                  </a:extLst>
                </a:gridCol>
                <a:gridCol w="246888">
                  <a:extLst>
                    <a:ext uri="{9D8B030D-6E8A-4147-A177-3AD203B41FA5}">
                      <a16:colId xmlns:a16="http://schemas.microsoft.com/office/drawing/2014/main" val="1453369719"/>
                    </a:ext>
                  </a:extLst>
                </a:gridCol>
                <a:gridCol w="246888">
                  <a:extLst>
                    <a:ext uri="{9D8B030D-6E8A-4147-A177-3AD203B41FA5}">
                      <a16:colId xmlns:a16="http://schemas.microsoft.com/office/drawing/2014/main" val="45904353"/>
                    </a:ext>
                  </a:extLst>
                </a:gridCol>
                <a:gridCol w="246888">
                  <a:extLst>
                    <a:ext uri="{9D8B030D-6E8A-4147-A177-3AD203B41FA5}">
                      <a16:colId xmlns:a16="http://schemas.microsoft.com/office/drawing/2014/main" val="918235618"/>
                    </a:ext>
                  </a:extLst>
                </a:gridCol>
                <a:gridCol w="246888">
                  <a:extLst>
                    <a:ext uri="{9D8B030D-6E8A-4147-A177-3AD203B41FA5}">
                      <a16:colId xmlns:a16="http://schemas.microsoft.com/office/drawing/2014/main" val="296525033"/>
                    </a:ext>
                  </a:extLst>
                </a:gridCol>
                <a:gridCol w="246888">
                  <a:extLst>
                    <a:ext uri="{9D8B030D-6E8A-4147-A177-3AD203B41FA5}">
                      <a16:colId xmlns:a16="http://schemas.microsoft.com/office/drawing/2014/main" val="2195965531"/>
                    </a:ext>
                  </a:extLst>
                </a:gridCol>
                <a:gridCol w="246888">
                  <a:extLst>
                    <a:ext uri="{9D8B030D-6E8A-4147-A177-3AD203B41FA5}">
                      <a16:colId xmlns:a16="http://schemas.microsoft.com/office/drawing/2014/main" val="207744199"/>
                    </a:ext>
                  </a:extLst>
                </a:gridCol>
                <a:gridCol w="246888">
                  <a:extLst>
                    <a:ext uri="{9D8B030D-6E8A-4147-A177-3AD203B41FA5}">
                      <a16:colId xmlns:a16="http://schemas.microsoft.com/office/drawing/2014/main" val="732647005"/>
                    </a:ext>
                  </a:extLst>
                </a:gridCol>
                <a:gridCol w="246888">
                  <a:extLst>
                    <a:ext uri="{9D8B030D-6E8A-4147-A177-3AD203B41FA5}">
                      <a16:colId xmlns:a16="http://schemas.microsoft.com/office/drawing/2014/main" val="2657123348"/>
                    </a:ext>
                  </a:extLst>
                </a:gridCol>
                <a:gridCol w="246888">
                  <a:extLst>
                    <a:ext uri="{9D8B030D-6E8A-4147-A177-3AD203B41FA5}">
                      <a16:colId xmlns:a16="http://schemas.microsoft.com/office/drawing/2014/main" val="1444392734"/>
                    </a:ext>
                  </a:extLst>
                </a:gridCol>
                <a:gridCol w="246888">
                  <a:extLst>
                    <a:ext uri="{9D8B030D-6E8A-4147-A177-3AD203B41FA5}">
                      <a16:colId xmlns:a16="http://schemas.microsoft.com/office/drawing/2014/main" val="2293622085"/>
                    </a:ext>
                  </a:extLst>
                </a:gridCol>
                <a:gridCol w="246888">
                  <a:extLst>
                    <a:ext uri="{9D8B030D-6E8A-4147-A177-3AD203B41FA5}">
                      <a16:colId xmlns:a16="http://schemas.microsoft.com/office/drawing/2014/main" val="2497324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4492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- 2020-12-04 12:00:35</a:t>
                      </a:r>
                      <a:r>
                        <a:rPr kumimoji="0" lang="en-US" sz="1000" b="0" i="0" u="none" strike="noStrike" kern="1200" cap="none" spc="0" normalizeH="0" baseline="0" noProof="0">
                          <a:ln>
                            <a:noFill/>
                          </a:ln>
                          <a:solidFill>
                            <a:prstClr val="black"/>
                          </a:solidFill>
                          <a:effectLst/>
                          <a:uLnTx/>
                          <a:uFillTx/>
                          <a:latin typeface="+mn-lt"/>
                          <a:ea typeface="+mn-ea"/>
                          <a:cs typeface="+mn-cs"/>
                        </a:rPr>
                        <a:t>
 Cara nak kenal orang tu kita boleh percaya tak bukan je dengan kawan-kawan, dengan pasangan pon kita boleh ikut cara ni.
--
#popdaily_bm #kenalipasangan #ustazkazimelias #tips #nasihatdiri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https://external-iad3-1.xx.fbcdn.net/safe_image.php?d=AQBxDm-kfUGm-am0&amp;w=400&amp;h=400&amp;url=https%3A%2F%2Fmy.popdaily.com%2Fbm%2Fwp-content%2Fuploads%2F2020%2F12%2Fakz0dgo1gco4cksco0ooc8sc0qkrj9o.jpg&amp;cfs=1&amp;_nc_cb=1&amp;_nc_hash=AQDFwxkvjyX2uxp5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4968%3Futm_source%3Dfacebook-popdaily.bm%26utm_medium%3Dpost%26utm_campaign%3Dustazkazim%26utm_content%3Dlink-20201204&amp;h=AT1CDvN9cB43wY1z6EWv_Uv_9ZAlqBmCarT3y_xeR7ylK0uwOcAivHRyD4rabez1rkOCKf7zmxn6kcIR2RXsvFfhDBm-_o2F0d-BlI8U9O5nmD3T_xPK4FZI4Y3z7g&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18125690"/>
                  </a:ext>
                </a:extLst>
              </a:tr>
            </a:tbl>
          </a:graphicData>
        </a:graphic>
      </p:graphicFrame>
      <p:sp>
        <p:nvSpPr>
          <p:cNvPr id="4" name="Text Placeholder 3">
            <a:extLst>
              <a:ext uri="{FF2B5EF4-FFF2-40B4-BE49-F238E27FC236}">
                <a16:creationId xmlns:a16="http://schemas.microsoft.com/office/drawing/2014/main" id="{94AC5CD3-5FBD-45C6-AB19-2C66729DD891}"/>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377585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ACA6B-DE59-49F1-B3AA-413F8C57DD26}"/>
              </a:ext>
            </a:extLst>
          </p:cNvPr>
          <p:cNvSpPr>
            <a:spLocks noGrp="1"/>
          </p:cNvSpPr>
          <p:nvPr>
            <p:ph type="title"/>
          </p:nvPr>
        </p:nvSpPr>
        <p:spPr/>
        <p:txBody>
          <a:bodyPr/>
          <a:lstStyle/>
          <a:p>
            <a:r>
              <a:rPr lang="en-US"/>
              <a:t>Facebook Published Posts Table (incl. author) | PopDaily BM - 4 of 26</a:t>
            </a:r>
          </a:p>
        </p:txBody>
      </p:sp>
      <p:graphicFrame>
        <p:nvGraphicFramePr>
          <p:cNvPr id="5" name="Table Placeholder 4">
            <a:extLst>
              <a:ext uri="{FF2B5EF4-FFF2-40B4-BE49-F238E27FC236}">
                <a16:creationId xmlns:a16="http://schemas.microsoft.com/office/drawing/2014/main" id="{0220475B-F1A1-4B9C-B0A8-66B37590B165}"/>
              </a:ext>
            </a:extLst>
          </p:cNvPr>
          <p:cNvGraphicFramePr>
            <a:graphicFrameLocks noGrp="1"/>
          </p:cNvGraphicFramePr>
          <p:nvPr>
            <p:ph type="tbl" sz="quarter" idx="13"/>
            <p:extLst>
              <p:ext uri="{D42A27DB-BD31-4B8C-83A1-F6EECF244321}">
                <p14:modId xmlns:p14="http://schemas.microsoft.com/office/powerpoint/2010/main" val="2195736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517606"/>
                    </a:ext>
                  </a:extLst>
                </a:gridCol>
                <a:gridCol w="1069848">
                  <a:extLst>
                    <a:ext uri="{9D8B030D-6E8A-4147-A177-3AD203B41FA5}">
                      <a16:colId xmlns:a16="http://schemas.microsoft.com/office/drawing/2014/main" val="1515110746"/>
                    </a:ext>
                  </a:extLst>
                </a:gridCol>
                <a:gridCol w="246888">
                  <a:extLst>
                    <a:ext uri="{9D8B030D-6E8A-4147-A177-3AD203B41FA5}">
                      <a16:colId xmlns:a16="http://schemas.microsoft.com/office/drawing/2014/main" val="1104564227"/>
                    </a:ext>
                  </a:extLst>
                </a:gridCol>
                <a:gridCol w="1069848">
                  <a:extLst>
                    <a:ext uri="{9D8B030D-6E8A-4147-A177-3AD203B41FA5}">
                      <a16:colId xmlns:a16="http://schemas.microsoft.com/office/drawing/2014/main" val="3785215570"/>
                    </a:ext>
                  </a:extLst>
                </a:gridCol>
                <a:gridCol w="246888">
                  <a:extLst>
                    <a:ext uri="{9D8B030D-6E8A-4147-A177-3AD203B41FA5}">
                      <a16:colId xmlns:a16="http://schemas.microsoft.com/office/drawing/2014/main" val="740550877"/>
                    </a:ext>
                  </a:extLst>
                </a:gridCol>
                <a:gridCol w="246888">
                  <a:extLst>
                    <a:ext uri="{9D8B030D-6E8A-4147-A177-3AD203B41FA5}">
                      <a16:colId xmlns:a16="http://schemas.microsoft.com/office/drawing/2014/main" val="3960260770"/>
                    </a:ext>
                  </a:extLst>
                </a:gridCol>
                <a:gridCol w="246888">
                  <a:extLst>
                    <a:ext uri="{9D8B030D-6E8A-4147-A177-3AD203B41FA5}">
                      <a16:colId xmlns:a16="http://schemas.microsoft.com/office/drawing/2014/main" val="647866667"/>
                    </a:ext>
                  </a:extLst>
                </a:gridCol>
                <a:gridCol w="246888">
                  <a:extLst>
                    <a:ext uri="{9D8B030D-6E8A-4147-A177-3AD203B41FA5}">
                      <a16:colId xmlns:a16="http://schemas.microsoft.com/office/drawing/2014/main" val="798153166"/>
                    </a:ext>
                  </a:extLst>
                </a:gridCol>
                <a:gridCol w="246888">
                  <a:extLst>
                    <a:ext uri="{9D8B030D-6E8A-4147-A177-3AD203B41FA5}">
                      <a16:colId xmlns:a16="http://schemas.microsoft.com/office/drawing/2014/main" val="992655999"/>
                    </a:ext>
                  </a:extLst>
                </a:gridCol>
                <a:gridCol w="246888">
                  <a:extLst>
                    <a:ext uri="{9D8B030D-6E8A-4147-A177-3AD203B41FA5}">
                      <a16:colId xmlns:a16="http://schemas.microsoft.com/office/drawing/2014/main" val="2497812959"/>
                    </a:ext>
                  </a:extLst>
                </a:gridCol>
                <a:gridCol w="246888">
                  <a:extLst>
                    <a:ext uri="{9D8B030D-6E8A-4147-A177-3AD203B41FA5}">
                      <a16:colId xmlns:a16="http://schemas.microsoft.com/office/drawing/2014/main" val="2669353718"/>
                    </a:ext>
                  </a:extLst>
                </a:gridCol>
                <a:gridCol w="246888">
                  <a:extLst>
                    <a:ext uri="{9D8B030D-6E8A-4147-A177-3AD203B41FA5}">
                      <a16:colId xmlns:a16="http://schemas.microsoft.com/office/drawing/2014/main" val="3208507793"/>
                    </a:ext>
                  </a:extLst>
                </a:gridCol>
                <a:gridCol w="246888">
                  <a:extLst>
                    <a:ext uri="{9D8B030D-6E8A-4147-A177-3AD203B41FA5}">
                      <a16:colId xmlns:a16="http://schemas.microsoft.com/office/drawing/2014/main" val="986548374"/>
                    </a:ext>
                  </a:extLst>
                </a:gridCol>
                <a:gridCol w="246888">
                  <a:extLst>
                    <a:ext uri="{9D8B030D-6E8A-4147-A177-3AD203B41FA5}">
                      <a16:colId xmlns:a16="http://schemas.microsoft.com/office/drawing/2014/main" val="3255597989"/>
                    </a:ext>
                  </a:extLst>
                </a:gridCol>
                <a:gridCol w="246888">
                  <a:extLst>
                    <a:ext uri="{9D8B030D-6E8A-4147-A177-3AD203B41FA5}">
                      <a16:colId xmlns:a16="http://schemas.microsoft.com/office/drawing/2014/main" val="1886639196"/>
                    </a:ext>
                  </a:extLst>
                </a:gridCol>
                <a:gridCol w="246888">
                  <a:extLst>
                    <a:ext uri="{9D8B030D-6E8A-4147-A177-3AD203B41FA5}">
                      <a16:colId xmlns:a16="http://schemas.microsoft.com/office/drawing/2014/main" val="2035980439"/>
                    </a:ext>
                  </a:extLst>
                </a:gridCol>
                <a:gridCol w="246888">
                  <a:extLst>
                    <a:ext uri="{9D8B030D-6E8A-4147-A177-3AD203B41FA5}">
                      <a16:colId xmlns:a16="http://schemas.microsoft.com/office/drawing/2014/main" val="825203756"/>
                    </a:ext>
                  </a:extLst>
                </a:gridCol>
                <a:gridCol w="246888">
                  <a:extLst>
                    <a:ext uri="{9D8B030D-6E8A-4147-A177-3AD203B41FA5}">
                      <a16:colId xmlns:a16="http://schemas.microsoft.com/office/drawing/2014/main" val="1537979437"/>
                    </a:ext>
                  </a:extLst>
                </a:gridCol>
                <a:gridCol w="246888">
                  <a:extLst>
                    <a:ext uri="{9D8B030D-6E8A-4147-A177-3AD203B41FA5}">
                      <a16:colId xmlns:a16="http://schemas.microsoft.com/office/drawing/2014/main" val="1440414115"/>
                    </a:ext>
                  </a:extLst>
                </a:gridCol>
                <a:gridCol w="246888">
                  <a:extLst>
                    <a:ext uri="{9D8B030D-6E8A-4147-A177-3AD203B41FA5}">
                      <a16:colId xmlns:a16="http://schemas.microsoft.com/office/drawing/2014/main" val="3689650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1602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- 2020-12-03 12:00:48</a:t>
                      </a:r>
                      <a:r>
                        <a:rPr kumimoji="0" lang="en-US" sz="1000" b="0" i="0" u="none" strike="noStrike" kern="1200" cap="none" spc="0" normalizeH="0" baseline="0" noProof="0">
                          <a:ln>
                            <a:noFill/>
                          </a:ln>
                          <a:solidFill>
                            <a:prstClr val="black"/>
                          </a:solidFill>
                          <a:effectLst/>
                          <a:uLnTx/>
                          <a:uFillTx/>
                          <a:latin typeface="+mn-lt"/>
                          <a:ea typeface="+mn-ea"/>
                          <a:cs typeface="+mn-cs"/>
                        </a:rPr>
                        <a:t>
 Kalau korang sakit setiap kali datang bulan, jangan main-main tau! Please check. 
--
#popdaily_bm #endometriosis #sakithaid #perempuankenatahu #periodpain #period #periodproblems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https://external-iad3-1.xx.fbcdn.net/safe_image.php?d=AQCdOIKQOgSRZp5f&amp;w=400&amp;h=400&amp;url=https%3A%2F%2Fmy.popdaily.com%2Fbm%2Fwp-content%2Fuploads%2F2020%2F12%2F5rdhrrb6dk4kkg44cc8go0gosqkpumw.jpg&amp;cfs=1&amp;_nc_cb=1&amp;_nc_hash=AQDI0cUmKXSEWNo1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4933%3Futm_source%3Dfacebook-popdaily.bm%26utm_medium%3Dpost%26utm_campaign%3Dolliviaculpo%26utm_content%3Dlink-20201203&amp;h=AT08lKBNTXHl9xhzvBO1O2yIZH-5D_z9tJasQf-zbQnh9-UvOpHe7GQpOMy9dv2baSCsejzWchDZl778qnCYk3od-WGJ1JSkJSIA5W7dDGAQJoQS4cfgIXiW48_SjA&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55594290"/>
                  </a:ext>
                </a:extLst>
              </a:tr>
            </a:tbl>
          </a:graphicData>
        </a:graphic>
      </p:graphicFrame>
      <p:sp>
        <p:nvSpPr>
          <p:cNvPr id="4" name="Text Placeholder 3">
            <a:extLst>
              <a:ext uri="{FF2B5EF4-FFF2-40B4-BE49-F238E27FC236}">
                <a16:creationId xmlns:a16="http://schemas.microsoft.com/office/drawing/2014/main" id="{071B8629-6DC0-4E6F-82BF-E8CB54520AEC}"/>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746001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AC63F-46BB-458D-9DA6-AF700646B19A}"/>
              </a:ext>
            </a:extLst>
          </p:cNvPr>
          <p:cNvSpPr>
            <a:spLocks noGrp="1"/>
          </p:cNvSpPr>
          <p:nvPr>
            <p:ph type="title"/>
          </p:nvPr>
        </p:nvSpPr>
        <p:spPr/>
        <p:txBody>
          <a:bodyPr/>
          <a:lstStyle/>
          <a:p>
            <a:r>
              <a:rPr lang="en-US"/>
              <a:t>Facebook Published Posts Table (incl. author) | PopDaily BM - 5 of 26</a:t>
            </a:r>
          </a:p>
        </p:txBody>
      </p:sp>
      <p:graphicFrame>
        <p:nvGraphicFramePr>
          <p:cNvPr id="5" name="Table Placeholder 4">
            <a:extLst>
              <a:ext uri="{FF2B5EF4-FFF2-40B4-BE49-F238E27FC236}">
                <a16:creationId xmlns:a16="http://schemas.microsoft.com/office/drawing/2014/main" id="{228A5BDF-7BF2-4D51-BFE2-5C0FB77C1F2D}"/>
              </a:ext>
            </a:extLst>
          </p:cNvPr>
          <p:cNvGraphicFramePr>
            <a:graphicFrameLocks noGrp="1"/>
          </p:cNvGraphicFramePr>
          <p:nvPr>
            <p:ph type="tbl" sz="quarter" idx="13"/>
            <p:extLst>
              <p:ext uri="{D42A27DB-BD31-4B8C-83A1-F6EECF244321}">
                <p14:modId xmlns:p14="http://schemas.microsoft.com/office/powerpoint/2010/main" val="2353627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64462150"/>
                    </a:ext>
                  </a:extLst>
                </a:gridCol>
                <a:gridCol w="1069848">
                  <a:extLst>
                    <a:ext uri="{9D8B030D-6E8A-4147-A177-3AD203B41FA5}">
                      <a16:colId xmlns:a16="http://schemas.microsoft.com/office/drawing/2014/main" val="570055250"/>
                    </a:ext>
                  </a:extLst>
                </a:gridCol>
                <a:gridCol w="246888">
                  <a:extLst>
                    <a:ext uri="{9D8B030D-6E8A-4147-A177-3AD203B41FA5}">
                      <a16:colId xmlns:a16="http://schemas.microsoft.com/office/drawing/2014/main" val="2171756600"/>
                    </a:ext>
                  </a:extLst>
                </a:gridCol>
                <a:gridCol w="1069848">
                  <a:extLst>
                    <a:ext uri="{9D8B030D-6E8A-4147-A177-3AD203B41FA5}">
                      <a16:colId xmlns:a16="http://schemas.microsoft.com/office/drawing/2014/main" val="2327720190"/>
                    </a:ext>
                  </a:extLst>
                </a:gridCol>
                <a:gridCol w="246888">
                  <a:extLst>
                    <a:ext uri="{9D8B030D-6E8A-4147-A177-3AD203B41FA5}">
                      <a16:colId xmlns:a16="http://schemas.microsoft.com/office/drawing/2014/main" val="2677730131"/>
                    </a:ext>
                  </a:extLst>
                </a:gridCol>
                <a:gridCol w="246888">
                  <a:extLst>
                    <a:ext uri="{9D8B030D-6E8A-4147-A177-3AD203B41FA5}">
                      <a16:colId xmlns:a16="http://schemas.microsoft.com/office/drawing/2014/main" val="3127638542"/>
                    </a:ext>
                  </a:extLst>
                </a:gridCol>
                <a:gridCol w="246888">
                  <a:extLst>
                    <a:ext uri="{9D8B030D-6E8A-4147-A177-3AD203B41FA5}">
                      <a16:colId xmlns:a16="http://schemas.microsoft.com/office/drawing/2014/main" val="646964364"/>
                    </a:ext>
                  </a:extLst>
                </a:gridCol>
                <a:gridCol w="246888">
                  <a:extLst>
                    <a:ext uri="{9D8B030D-6E8A-4147-A177-3AD203B41FA5}">
                      <a16:colId xmlns:a16="http://schemas.microsoft.com/office/drawing/2014/main" val="2660153344"/>
                    </a:ext>
                  </a:extLst>
                </a:gridCol>
                <a:gridCol w="246888">
                  <a:extLst>
                    <a:ext uri="{9D8B030D-6E8A-4147-A177-3AD203B41FA5}">
                      <a16:colId xmlns:a16="http://schemas.microsoft.com/office/drawing/2014/main" val="3853813075"/>
                    </a:ext>
                  </a:extLst>
                </a:gridCol>
                <a:gridCol w="246888">
                  <a:extLst>
                    <a:ext uri="{9D8B030D-6E8A-4147-A177-3AD203B41FA5}">
                      <a16:colId xmlns:a16="http://schemas.microsoft.com/office/drawing/2014/main" val="3954736308"/>
                    </a:ext>
                  </a:extLst>
                </a:gridCol>
                <a:gridCol w="246888">
                  <a:extLst>
                    <a:ext uri="{9D8B030D-6E8A-4147-A177-3AD203B41FA5}">
                      <a16:colId xmlns:a16="http://schemas.microsoft.com/office/drawing/2014/main" val="3715334785"/>
                    </a:ext>
                  </a:extLst>
                </a:gridCol>
                <a:gridCol w="246888">
                  <a:extLst>
                    <a:ext uri="{9D8B030D-6E8A-4147-A177-3AD203B41FA5}">
                      <a16:colId xmlns:a16="http://schemas.microsoft.com/office/drawing/2014/main" val="104199586"/>
                    </a:ext>
                  </a:extLst>
                </a:gridCol>
                <a:gridCol w="246888">
                  <a:extLst>
                    <a:ext uri="{9D8B030D-6E8A-4147-A177-3AD203B41FA5}">
                      <a16:colId xmlns:a16="http://schemas.microsoft.com/office/drawing/2014/main" val="2757647172"/>
                    </a:ext>
                  </a:extLst>
                </a:gridCol>
                <a:gridCol w="246888">
                  <a:extLst>
                    <a:ext uri="{9D8B030D-6E8A-4147-A177-3AD203B41FA5}">
                      <a16:colId xmlns:a16="http://schemas.microsoft.com/office/drawing/2014/main" val="2847800582"/>
                    </a:ext>
                  </a:extLst>
                </a:gridCol>
                <a:gridCol w="246888">
                  <a:extLst>
                    <a:ext uri="{9D8B030D-6E8A-4147-A177-3AD203B41FA5}">
                      <a16:colId xmlns:a16="http://schemas.microsoft.com/office/drawing/2014/main" val="1328675262"/>
                    </a:ext>
                  </a:extLst>
                </a:gridCol>
                <a:gridCol w="246888">
                  <a:extLst>
                    <a:ext uri="{9D8B030D-6E8A-4147-A177-3AD203B41FA5}">
                      <a16:colId xmlns:a16="http://schemas.microsoft.com/office/drawing/2014/main" val="2372887947"/>
                    </a:ext>
                  </a:extLst>
                </a:gridCol>
                <a:gridCol w="246888">
                  <a:extLst>
                    <a:ext uri="{9D8B030D-6E8A-4147-A177-3AD203B41FA5}">
                      <a16:colId xmlns:a16="http://schemas.microsoft.com/office/drawing/2014/main" val="4263510763"/>
                    </a:ext>
                  </a:extLst>
                </a:gridCol>
                <a:gridCol w="246888">
                  <a:extLst>
                    <a:ext uri="{9D8B030D-6E8A-4147-A177-3AD203B41FA5}">
                      <a16:colId xmlns:a16="http://schemas.microsoft.com/office/drawing/2014/main" val="1186196052"/>
                    </a:ext>
                  </a:extLst>
                </a:gridCol>
                <a:gridCol w="246888">
                  <a:extLst>
                    <a:ext uri="{9D8B030D-6E8A-4147-A177-3AD203B41FA5}">
                      <a16:colId xmlns:a16="http://schemas.microsoft.com/office/drawing/2014/main" val="4247796016"/>
                    </a:ext>
                  </a:extLst>
                </a:gridCol>
                <a:gridCol w="246888">
                  <a:extLst>
                    <a:ext uri="{9D8B030D-6E8A-4147-A177-3AD203B41FA5}">
                      <a16:colId xmlns:a16="http://schemas.microsoft.com/office/drawing/2014/main" val="3253934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7523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- 2020-12-04 10:19:18</a:t>
                      </a:r>
                      <a:r>
                        <a:rPr kumimoji="0" lang="en-US" sz="1000" b="0" i="0" u="none" strike="noStrike" kern="1200" cap="none" spc="0" normalizeH="0" baseline="0" noProof="0">
                          <a:ln>
                            <a:noFill/>
                          </a:ln>
                          <a:solidFill>
                            <a:prstClr val="black"/>
                          </a:solidFill>
                          <a:effectLst/>
                          <a:uLnTx/>
                          <a:uFillTx/>
                          <a:latin typeface="+mn-lt"/>
                          <a:ea typeface="+mn-ea"/>
                          <a:cs typeface="+mn-cs"/>
                        </a:rPr>
                        <a:t>
 🤣🤣🤣 Bahaya betul tapi setiap kali barang on the way nak sampai tu excited betul.
Baca artikel penuh senarai barang shopee yang worth it korang beli di Shopee : https://bit.ly/3olSyPh
--
#popdaily_bm #shopee #shoppingonline #ShopSmall #shopping #shopeemalaysia #ShopeeMY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https://scontent-iad3-1.xx.fbcdn.net/v/t1.0-9/p720x720/128814310_192311605811141_1171312705307471517_o.jpg?_nc_cat=106&amp;ccb=2&amp;_nc_sid=8024bb&amp;_nc_ohc=pwVkZxKZ-xsAX_oBb4j&amp;_nc_ht=scontent-iad3-1.xx&amp;tp=6&amp;oh=fb03d7ad2b77e70fc03e1dfe30822a35&amp;oe=5FF2762D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https://www.facebook.com/PopDailyBM/photos/a.137107027998266/192311602477808/?type=3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3141244"/>
                  </a:ext>
                </a:extLst>
              </a:tr>
            </a:tbl>
          </a:graphicData>
        </a:graphic>
      </p:graphicFrame>
      <p:sp>
        <p:nvSpPr>
          <p:cNvPr id="4" name="Text Placeholder 3">
            <a:extLst>
              <a:ext uri="{FF2B5EF4-FFF2-40B4-BE49-F238E27FC236}">
                <a16:creationId xmlns:a16="http://schemas.microsoft.com/office/drawing/2014/main" id="{22187A51-72D0-4864-8C09-9BD61FB495FB}"/>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119663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FA47C-E5AB-43D9-A3F1-D4F4E04F66C6}"/>
              </a:ext>
            </a:extLst>
          </p:cNvPr>
          <p:cNvSpPr>
            <a:spLocks noGrp="1"/>
          </p:cNvSpPr>
          <p:nvPr>
            <p:ph type="title"/>
          </p:nvPr>
        </p:nvSpPr>
        <p:spPr/>
        <p:txBody>
          <a:bodyPr/>
          <a:lstStyle/>
          <a:p>
            <a:r>
              <a:rPr lang="en-US"/>
              <a:t>Facebook Published Posts Table (incl. author) | PopDaily BM - 6 of 26</a:t>
            </a:r>
          </a:p>
        </p:txBody>
      </p:sp>
      <p:graphicFrame>
        <p:nvGraphicFramePr>
          <p:cNvPr id="5" name="Table Placeholder 4">
            <a:extLst>
              <a:ext uri="{FF2B5EF4-FFF2-40B4-BE49-F238E27FC236}">
                <a16:creationId xmlns:a16="http://schemas.microsoft.com/office/drawing/2014/main" id="{9EB68AEA-5F7D-4813-AD4F-7794BD283A21}"/>
              </a:ext>
            </a:extLst>
          </p:cNvPr>
          <p:cNvGraphicFramePr>
            <a:graphicFrameLocks noGrp="1"/>
          </p:cNvGraphicFramePr>
          <p:nvPr>
            <p:ph type="tbl" sz="quarter" idx="13"/>
            <p:extLst>
              <p:ext uri="{D42A27DB-BD31-4B8C-83A1-F6EECF244321}">
                <p14:modId xmlns:p14="http://schemas.microsoft.com/office/powerpoint/2010/main" val="48052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39512186"/>
                    </a:ext>
                  </a:extLst>
                </a:gridCol>
                <a:gridCol w="1069848">
                  <a:extLst>
                    <a:ext uri="{9D8B030D-6E8A-4147-A177-3AD203B41FA5}">
                      <a16:colId xmlns:a16="http://schemas.microsoft.com/office/drawing/2014/main" val="1989635947"/>
                    </a:ext>
                  </a:extLst>
                </a:gridCol>
                <a:gridCol w="246888">
                  <a:extLst>
                    <a:ext uri="{9D8B030D-6E8A-4147-A177-3AD203B41FA5}">
                      <a16:colId xmlns:a16="http://schemas.microsoft.com/office/drawing/2014/main" val="580360705"/>
                    </a:ext>
                  </a:extLst>
                </a:gridCol>
                <a:gridCol w="1069848">
                  <a:extLst>
                    <a:ext uri="{9D8B030D-6E8A-4147-A177-3AD203B41FA5}">
                      <a16:colId xmlns:a16="http://schemas.microsoft.com/office/drawing/2014/main" val="3928380231"/>
                    </a:ext>
                  </a:extLst>
                </a:gridCol>
                <a:gridCol w="246888">
                  <a:extLst>
                    <a:ext uri="{9D8B030D-6E8A-4147-A177-3AD203B41FA5}">
                      <a16:colId xmlns:a16="http://schemas.microsoft.com/office/drawing/2014/main" val="2953992050"/>
                    </a:ext>
                  </a:extLst>
                </a:gridCol>
                <a:gridCol w="246888">
                  <a:extLst>
                    <a:ext uri="{9D8B030D-6E8A-4147-A177-3AD203B41FA5}">
                      <a16:colId xmlns:a16="http://schemas.microsoft.com/office/drawing/2014/main" val="2416910419"/>
                    </a:ext>
                  </a:extLst>
                </a:gridCol>
                <a:gridCol w="246888">
                  <a:extLst>
                    <a:ext uri="{9D8B030D-6E8A-4147-A177-3AD203B41FA5}">
                      <a16:colId xmlns:a16="http://schemas.microsoft.com/office/drawing/2014/main" val="1508361722"/>
                    </a:ext>
                  </a:extLst>
                </a:gridCol>
                <a:gridCol w="246888">
                  <a:extLst>
                    <a:ext uri="{9D8B030D-6E8A-4147-A177-3AD203B41FA5}">
                      <a16:colId xmlns:a16="http://schemas.microsoft.com/office/drawing/2014/main" val="1110097348"/>
                    </a:ext>
                  </a:extLst>
                </a:gridCol>
                <a:gridCol w="246888">
                  <a:extLst>
                    <a:ext uri="{9D8B030D-6E8A-4147-A177-3AD203B41FA5}">
                      <a16:colId xmlns:a16="http://schemas.microsoft.com/office/drawing/2014/main" val="3258611777"/>
                    </a:ext>
                  </a:extLst>
                </a:gridCol>
                <a:gridCol w="246888">
                  <a:extLst>
                    <a:ext uri="{9D8B030D-6E8A-4147-A177-3AD203B41FA5}">
                      <a16:colId xmlns:a16="http://schemas.microsoft.com/office/drawing/2014/main" val="331214348"/>
                    </a:ext>
                  </a:extLst>
                </a:gridCol>
                <a:gridCol w="246888">
                  <a:extLst>
                    <a:ext uri="{9D8B030D-6E8A-4147-A177-3AD203B41FA5}">
                      <a16:colId xmlns:a16="http://schemas.microsoft.com/office/drawing/2014/main" val="1500472497"/>
                    </a:ext>
                  </a:extLst>
                </a:gridCol>
                <a:gridCol w="246888">
                  <a:extLst>
                    <a:ext uri="{9D8B030D-6E8A-4147-A177-3AD203B41FA5}">
                      <a16:colId xmlns:a16="http://schemas.microsoft.com/office/drawing/2014/main" val="116028412"/>
                    </a:ext>
                  </a:extLst>
                </a:gridCol>
                <a:gridCol w="246888">
                  <a:extLst>
                    <a:ext uri="{9D8B030D-6E8A-4147-A177-3AD203B41FA5}">
                      <a16:colId xmlns:a16="http://schemas.microsoft.com/office/drawing/2014/main" val="1679326804"/>
                    </a:ext>
                  </a:extLst>
                </a:gridCol>
                <a:gridCol w="246888">
                  <a:extLst>
                    <a:ext uri="{9D8B030D-6E8A-4147-A177-3AD203B41FA5}">
                      <a16:colId xmlns:a16="http://schemas.microsoft.com/office/drawing/2014/main" val="3456441229"/>
                    </a:ext>
                  </a:extLst>
                </a:gridCol>
                <a:gridCol w="246888">
                  <a:extLst>
                    <a:ext uri="{9D8B030D-6E8A-4147-A177-3AD203B41FA5}">
                      <a16:colId xmlns:a16="http://schemas.microsoft.com/office/drawing/2014/main" val="993652119"/>
                    </a:ext>
                  </a:extLst>
                </a:gridCol>
                <a:gridCol w="246888">
                  <a:extLst>
                    <a:ext uri="{9D8B030D-6E8A-4147-A177-3AD203B41FA5}">
                      <a16:colId xmlns:a16="http://schemas.microsoft.com/office/drawing/2014/main" val="952301600"/>
                    </a:ext>
                  </a:extLst>
                </a:gridCol>
                <a:gridCol w="246888">
                  <a:extLst>
                    <a:ext uri="{9D8B030D-6E8A-4147-A177-3AD203B41FA5}">
                      <a16:colId xmlns:a16="http://schemas.microsoft.com/office/drawing/2014/main" val="2174700737"/>
                    </a:ext>
                  </a:extLst>
                </a:gridCol>
                <a:gridCol w="246888">
                  <a:extLst>
                    <a:ext uri="{9D8B030D-6E8A-4147-A177-3AD203B41FA5}">
                      <a16:colId xmlns:a16="http://schemas.microsoft.com/office/drawing/2014/main" val="4294836379"/>
                    </a:ext>
                  </a:extLst>
                </a:gridCol>
                <a:gridCol w="246888">
                  <a:extLst>
                    <a:ext uri="{9D8B030D-6E8A-4147-A177-3AD203B41FA5}">
                      <a16:colId xmlns:a16="http://schemas.microsoft.com/office/drawing/2014/main" val="1457300493"/>
                    </a:ext>
                  </a:extLst>
                </a:gridCol>
                <a:gridCol w="246888">
                  <a:extLst>
                    <a:ext uri="{9D8B030D-6E8A-4147-A177-3AD203B41FA5}">
                      <a16:colId xmlns:a16="http://schemas.microsoft.com/office/drawing/2014/main" val="2045160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99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- 2020-12-02 16:00:42</a:t>
                      </a:r>
                      <a:r>
                        <a:rPr kumimoji="0" lang="en-US" sz="1000" b="0" i="0" u="none" strike="noStrike" kern="1200" cap="none" spc="0" normalizeH="0" baseline="0" noProof="0">
                          <a:ln>
                            <a:noFill/>
                          </a:ln>
                          <a:solidFill>
                            <a:prstClr val="black"/>
                          </a:solidFill>
                          <a:effectLst/>
                          <a:uLnTx/>
                          <a:uFillTx/>
                          <a:latin typeface="+mn-lt"/>
                          <a:ea typeface="+mn-ea"/>
                          <a:cs typeface="+mn-cs"/>
                        </a:rPr>
                        <a:t>
 "Cik B cantik dengan cara dia yang tersendiri🌹 love u Cik B❤️ terus mewarnai hidup ini dengan sifat baik Cik B😘." - Sherry Alhadad
#popdaily_bm #cikb #cikb_havoc66 #makeover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https://external-iad3-1.xx.fbcdn.net/safe_image.php?d=AQD2-U0F8LM-9AJn&amp;w=400&amp;h=400&amp;url=https%3A%2F%2Fmy.popdaily.com%2Fbm%2Fwp-content%2Fuploads%2F2020%2F12%2Fcm947ugre9s084kgkoww08okwqkni1f.jpg&amp;cfs=1&amp;_nc_cb=1&amp;_nc_hash=AQB4sWdbS2wk1yao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4888%3Futm_source%3Dfacebook-popdaily.bm%26utm_medium%3Dpost%26utm_campaign%3Dcikb%26utm_content%3Dlink-20201202&amp;h=AT3eP7B1JXCUWYPZLG-m3X0WWbV-L4vgzOmMxbq2m9uioMpVw9qX9NeUqLYDU36bQVw-ZKAe3jFcszjey08siUivfEj0nQcEaWuvoVMuf_6Vfb38btyzcoYyLKp6r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35622587"/>
                  </a:ext>
                </a:extLst>
              </a:tr>
            </a:tbl>
          </a:graphicData>
        </a:graphic>
      </p:graphicFrame>
      <p:sp>
        <p:nvSpPr>
          <p:cNvPr id="4" name="Text Placeholder 3">
            <a:extLst>
              <a:ext uri="{FF2B5EF4-FFF2-40B4-BE49-F238E27FC236}">
                <a16:creationId xmlns:a16="http://schemas.microsoft.com/office/drawing/2014/main" id="{1E1C64E6-8D33-45D0-B296-6DAB93154D4A}"/>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676668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BE967-C71C-417C-A0E5-3E443F994BA7}"/>
              </a:ext>
            </a:extLst>
          </p:cNvPr>
          <p:cNvSpPr>
            <a:spLocks noGrp="1"/>
          </p:cNvSpPr>
          <p:nvPr>
            <p:ph type="title"/>
          </p:nvPr>
        </p:nvSpPr>
        <p:spPr/>
        <p:txBody>
          <a:bodyPr/>
          <a:lstStyle/>
          <a:p>
            <a:r>
              <a:rPr lang="en-US"/>
              <a:t>Facebook Published Posts Table (incl. author) | PopDaily BM - 7 of 26</a:t>
            </a:r>
          </a:p>
        </p:txBody>
      </p:sp>
      <p:graphicFrame>
        <p:nvGraphicFramePr>
          <p:cNvPr id="5" name="Table Placeholder 4">
            <a:extLst>
              <a:ext uri="{FF2B5EF4-FFF2-40B4-BE49-F238E27FC236}">
                <a16:creationId xmlns:a16="http://schemas.microsoft.com/office/drawing/2014/main" id="{1CE56611-57FA-4757-AD2E-AE9E1FBECFFE}"/>
              </a:ext>
            </a:extLst>
          </p:cNvPr>
          <p:cNvGraphicFramePr>
            <a:graphicFrameLocks noGrp="1"/>
          </p:cNvGraphicFramePr>
          <p:nvPr>
            <p:ph type="tbl" sz="quarter" idx="13"/>
            <p:extLst>
              <p:ext uri="{D42A27DB-BD31-4B8C-83A1-F6EECF244321}">
                <p14:modId xmlns:p14="http://schemas.microsoft.com/office/powerpoint/2010/main" val="183209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98050969"/>
                    </a:ext>
                  </a:extLst>
                </a:gridCol>
                <a:gridCol w="1069848">
                  <a:extLst>
                    <a:ext uri="{9D8B030D-6E8A-4147-A177-3AD203B41FA5}">
                      <a16:colId xmlns:a16="http://schemas.microsoft.com/office/drawing/2014/main" val="1984560839"/>
                    </a:ext>
                  </a:extLst>
                </a:gridCol>
                <a:gridCol w="246888">
                  <a:extLst>
                    <a:ext uri="{9D8B030D-6E8A-4147-A177-3AD203B41FA5}">
                      <a16:colId xmlns:a16="http://schemas.microsoft.com/office/drawing/2014/main" val="955229768"/>
                    </a:ext>
                  </a:extLst>
                </a:gridCol>
                <a:gridCol w="1069848">
                  <a:extLst>
                    <a:ext uri="{9D8B030D-6E8A-4147-A177-3AD203B41FA5}">
                      <a16:colId xmlns:a16="http://schemas.microsoft.com/office/drawing/2014/main" val="3569895518"/>
                    </a:ext>
                  </a:extLst>
                </a:gridCol>
                <a:gridCol w="246888">
                  <a:extLst>
                    <a:ext uri="{9D8B030D-6E8A-4147-A177-3AD203B41FA5}">
                      <a16:colId xmlns:a16="http://schemas.microsoft.com/office/drawing/2014/main" val="1406249165"/>
                    </a:ext>
                  </a:extLst>
                </a:gridCol>
                <a:gridCol w="246888">
                  <a:extLst>
                    <a:ext uri="{9D8B030D-6E8A-4147-A177-3AD203B41FA5}">
                      <a16:colId xmlns:a16="http://schemas.microsoft.com/office/drawing/2014/main" val="63081350"/>
                    </a:ext>
                  </a:extLst>
                </a:gridCol>
                <a:gridCol w="246888">
                  <a:extLst>
                    <a:ext uri="{9D8B030D-6E8A-4147-A177-3AD203B41FA5}">
                      <a16:colId xmlns:a16="http://schemas.microsoft.com/office/drawing/2014/main" val="4232901390"/>
                    </a:ext>
                  </a:extLst>
                </a:gridCol>
                <a:gridCol w="246888">
                  <a:extLst>
                    <a:ext uri="{9D8B030D-6E8A-4147-A177-3AD203B41FA5}">
                      <a16:colId xmlns:a16="http://schemas.microsoft.com/office/drawing/2014/main" val="894641572"/>
                    </a:ext>
                  </a:extLst>
                </a:gridCol>
                <a:gridCol w="246888">
                  <a:extLst>
                    <a:ext uri="{9D8B030D-6E8A-4147-A177-3AD203B41FA5}">
                      <a16:colId xmlns:a16="http://schemas.microsoft.com/office/drawing/2014/main" val="3645351816"/>
                    </a:ext>
                  </a:extLst>
                </a:gridCol>
                <a:gridCol w="246888">
                  <a:extLst>
                    <a:ext uri="{9D8B030D-6E8A-4147-A177-3AD203B41FA5}">
                      <a16:colId xmlns:a16="http://schemas.microsoft.com/office/drawing/2014/main" val="317801581"/>
                    </a:ext>
                  </a:extLst>
                </a:gridCol>
                <a:gridCol w="246888">
                  <a:extLst>
                    <a:ext uri="{9D8B030D-6E8A-4147-A177-3AD203B41FA5}">
                      <a16:colId xmlns:a16="http://schemas.microsoft.com/office/drawing/2014/main" val="1552823769"/>
                    </a:ext>
                  </a:extLst>
                </a:gridCol>
                <a:gridCol w="246888">
                  <a:extLst>
                    <a:ext uri="{9D8B030D-6E8A-4147-A177-3AD203B41FA5}">
                      <a16:colId xmlns:a16="http://schemas.microsoft.com/office/drawing/2014/main" val="934678417"/>
                    </a:ext>
                  </a:extLst>
                </a:gridCol>
                <a:gridCol w="246888">
                  <a:extLst>
                    <a:ext uri="{9D8B030D-6E8A-4147-A177-3AD203B41FA5}">
                      <a16:colId xmlns:a16="http://schemas.microsoft.com/office/drawing/2014/main" val="1139356773"/>
                    </a:ext>
                  </a:extLst>
                </a:gridCol>
                <a:gridCol w="246888">
                  <a:extLst>
                    <a:ext uri="{9D8B030D-6E8A-4147-A177-3AD203B41FA5}">
                      <a16:colId xmlns:a16="http://schemas.microsoft.com/office/drawing/2014/main" val="2955334818"/>
                    </a:ext>
                  </a:extLst>
                </a:gridCol>
                <a:gridCol w="246888">
                  <a:extLst>
                    <a:ext uri="{9D8B030D-6E8A-4147-A177-3AD203B41FA5}">
                      <a16:colId xmlns:a16="http://schemas.microsoft.com/office/drawing/2014/main" val="2660481350"/>
                    </a:ext>
                  </a:extLst>
                </a:gridCol>
                <a:gridCol w="246888">
                  <a:extLst>
                    <a:ext uri="{9D8B030D-6E8A-4147-A177-3AD203B41FA5}">
                      <a16:colId xmlns:a16="http://schemas.microsoft.com/office/drawing/2014/main" val="2915669616"/>
                    </a:ext>
                  </a:extLst>
                </a:gridCol>
                <a:gridCol w="246888">
                  <a:extLst>
                    <a:ext uri="{9D8B030D-6E8A-4147-A177-3AD203B41FA5}">
                      <a16:colId xmlns:a16="http://schemas.microsoft.com/office/drawing/2014/main" val="1569269315"/>
                    </a:ext>
                  </a:extLst>
                </a:gridCol>
                <a:gridCol w="246888">
                  <a:extLst>
                    <a:ext uri="{9D8B030D-6E8A-4147-A177-3AD203B41FA5}">
                      <a16:colId xmlns:a16="http://schemas.microsoft.com/office/drawing/2014/main" val="2470844917"/>
                    </a:ext>
                  </a:extLst>
                </a:gridCol>
                <a:gridCol w="246888">
                  <a:extLst>
                    <a:ext uri="{9D8B030D-6E8A-4147-A177-3AD203B41FA5}">
                      <a16:colId xmlns:a16="http://schemas.microsoft.com/office/drawing/2014/main" val="752920169"/>
                    </a:ext>
                  </a:extLst>
                </a:gridCol>
                <a:gridCol w="246888">
                  <a:extLst>
                    <a:ext uri="{9D8B030D-6E8A-4147-A177-3AD203B41FA5}">
                      <a16:colId xmlns:a16="http://schemas.microsoft.com/office/drawing/2014/main" val="1287588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349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- 2020-12-02 20:16:31</a:t>
                      </a:r>
                      <a:r>
                        <a:rPr kumimoji="0" lang="en-US" sz="1000" b="0" i="0" u="none" strike="noStrike" kern="1200" cap="none" spc="0" normalizeH="0" baseline="0" noProof="0">
                          <a:ln>
                            <a:noFill/>
                          </a:ln>
                          <a:solidFill>
                            <a:prstClr val="black"/>
                          </a:solidFill>
                          <a:effectLst/>
                          <a:uLnTx/>
                          <a:uFillTx/>
                          <a:latin typeface="+mn-lt"/>
                          <a:ea typeface="+mn-ea"/>
                          <a:cs typeface="+mn-cs"/>
                        </a:rPr>
                        <a:t>
 Resipi ini pernah viral haritu, korang dah pernah try tak? 😄
#popdailyfood #resipisimple #jommakan #ayamgunting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https://external-iad3-1.xx.fbcdn.net/safe_image.php?d=AQCdHoa43vX88dYk&amp;w=400&amp;h=400&amp;url=https%3A%2F%2Fmy.popdaily.com%2Fbm%2Fwp-content%2Fuploads%2F2020%2F12%2Fckp5y3dz3w0s8ososssg4sos8qkplcr.jpg&amp;cfs=1&amp;_nc_cb=1&amp;_nc_hash=AQAzcXRYKjPPzmYr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Adeeb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4934%3Futm_source%3Dfacebook-popdaily.bm%26utm_medium%3Dpost%26utm_campaign%3Dayam%26utm_content%3Dlink-20201202&amp;h=AT2MmArf7XUkUyfeuyo4v1veLxjPVXwoAfv4G4ryrDGfIVVKYzTeehi7YzEWA66s07E_LZ3tpfQ83qWOP1FIN7XOxxE4KJcxGBL5GnfwLnDV6AdyRywJGTPvDtSIj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21491256"/>
                  </a:ext>
                </a:extLst>
              </a:tr>
            </a:tbl>
          </a:graphicData>
        </a:graphic>
      </p:graphicFrame>
      <p:sp>
        <p:nvSpPr>
          <p:cNvPr id="4" name="Text Placeholder 3">
            <a:extLst>
              <a:ext uri="{FF2B5EF4-FFF2-40B4-BE49-F238E27FC236}">
                <a16:creationId xmlns:a16="http://schemas.microsoft.com/office/drawing/2014/main" id="{DF85FB2F-B565-4E95-80D6-B810F90E3755}"/>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3260288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77B7-BF44-46D4-B8A9-BA9BF643A500}"/>
              </a:ext>
            </a:extLst>
          </p:cNvPr>
          <p:cNvSpPr>
            <a:spLocks noGrp="1"/>
          </p:cNvSpPr>
          <p:nvPr>
            <p:ph type="title"/>
          </p:nvPr>
        </p:nvSpPr>
        <p:spPr/>
        <p:txBody>
          <a:bodyPr/>
          <a:lstStyle/>
          <a:p>
            <a:r>
              <a:rPr lang="en-US"/>
              <a:t>Facebook Published Posts Table (incl. author) | PopDaily BM - 8 of 26</a:t>
            </a:r>
          </a:p>
        </p:txBody>
      </p:sp>
      <p:graphicFrame>
        <p:nvGraphicFramePr>
          <p:cNvPr id="5" name="Table Placeholder 4">
            <a:extLst>
              <a:ext uri="{FF2B5EF4-FFF2-40B4-BE49-F238E27FC236}">
                <a16:creationId xmlns:a16="http://schemas.microsoft.com/office/drawing/2014/main" id="{C0DA5DC0-E558-48FE-A34E-DD24F5C93074}"/>
              </a:ext>
            </a:extLst>
          </p:cNvPr>
          <p:cNvGraphicFramePr>
            <a:graphicFrameLocks noGrp="1"/>
          </p:cNvGraphicFramePr>
          <p:nvPr>
            <p:ph type="tbl" sz="quarter" idx="13"/>
            <p:extLst>
              <p:ext uri="{D42A27DB-BD31-4B8C-83A1-F6EECF244321}">
                <p14:modId xmlns:p14="http://schemas.microsoft.com/office/powerpoint/2010/main" val="1485584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43230822"/>
                    </a:ext>
                  </a:extLst>
                </a:gridCol>
                <a:gridCol w="1069848">
                  <a:extLst>
                    <a:ext uri="{9D8B030D-6E8A-4147-A177-3AD203B41FA5}">
                      <a16:colId xmlns:a16="http://schemas.microsoft.com/office/drawing/2014/main" val="965725526"/>
                    </a:ext>
                  </a:extLst>
                </a:gridCol>
                <a:gridCol w="246888">
                  <a:extLst>
                    <a:ext uri="{9D8B030D-6E8A-4147-A177-3AD203B41FA5}">
                      <a16:colId xmlns:a16="http://schemas.microsoft.com/office/drawing/2014/main" val="2352342506"/>
                    </a:ext>
                  </a:extLst>
                </a:gridCol>
                <a:gridCol w="1069848">
                  <a:extLst>
                    <a:ext uri="{9D8B030D-6E8A-4147-A177-3AD203B41FA5}">
                      <a16:colId xmlns:a16="http://schemas.microsoft.com/office/drawing/2014/main" val="1537563787"/>
                    </a:ext>
                  </a:extLst>
                </a:gridCol>
                <a:gridCol w="246888">
                  <a:extLst>
                    <a:ext uri="{9D8B030D-6E8A-4147-A177-3AD203B41FA5}">
                      <a16:colId xmlns:a16="http://schemas.microsoft.com/office/drawing/2014/main" val="709926199"/>
                    </a:ext>
                  </a:extLst>
                </a:gridCol>
                <a:gridCol w="246888">
                  <a:extLst>
                    <a:ext uri="{9D8B030D-6E8A-4147-A177-3AD203B41FA5}">
                      <a16:colId xmlns:a16="http://schemas.microsoft.com/office/drawing/2014/main" val="3459568428"/>
                    </a:ext>
                  </a:extLst>
                </a:gridCol>
                <a:gridCol w="246888">
                  <a:extLst>
                    <a:ext uri="{9D8B030D-6E8A-4147-A177-3AD203B41FA5}">
                      <a16:colId xmlns:a16="http://schemas.microsoft.com/office/drawing/2014/main" val="1675440548"/>
                    </a:ext>
                  </a:extLst>
                </a:gridCol>
                <a:gridCol w="246888">
                  <a:extLst>
                    <a:ext uri="{9D8B030D-6E8A-4147-A177-3AD203B41FA5}">
                      <a16:colId xmlns:a16="http://schemas.microsoft.com/office/drawing/2014/main" val="1731961461"/>
                    </a:ext>
                  </a:extLst>
                </a:gridCol>
                <a:gridCol w="246888">
                  <a:extLst>
                    <a:ext uri="{9D8B030D-6E8A-4147-A177-3AD203B41FA5}">
                      <a16:colId xmlns:a16="http://schemas.microsoft.com/office/drawing/2014/main" val="3421411424"/>
                    </a:ext>
                  </a:extLst>
                </a:gridCol>
                <a:gridCol w="246888">
                  <a:extLst>
                    <a:ext uri="{9D8B030D-6E8A-4147-A177-3AD203B41FA5}">
                      <a16:colId xmlns:a16="http://schemas.microsoft.com/office/drawing/2014/main" val="566280958"/>
                    </a:ext>
                  </a:extLst>
                </a:gridCol>
                <a:gridCol w="246888">
                  <a:extLst>
                    <a:ext uri="{9D8B030D-6E8A-4147-A177-3AD203B41FA5}">
                      <a16:colId xmlns:a16="http://schemas.microsoft.com/office/drawing/2014/main" val="2692539629"/>
                    </a:ext>
                  </a:extLst>
                </a:gridCol>
                <a:gridCol w="246888">
                  <a:extLst>
                    <a:ext uri="{9D8B030D-6E8A-4147-A177-3AD203B41FA5}">
                      <a16:colId xmlns:a16="http://schemas.microsoft.com/office/drawing/2014/main" val="832109724"/>
                    </a:ext>
                  </a:extLst>
                </a:gridCol>
                <a:gridCol w="246888">
                  <a:extLst>
                    <a:ext uri="{9D8B030D-6E8A-4147-A177-3AD203B41FA5}">
                      <a16:colId xmlns:a16="http://schemas.microsoft.com/office/drawing/2014/main" val="1632949153"/>
                    </a:ext>
                  </a:extLst>
                </a:gridCol>
                <a:gridCol w="246888">
                  <a:extLst>
                    <a:ext uri="{9D8B030D-6E8A-4147-A177-3AD203B41FA5}">
                      <a16:colId xmlns:a16="http://schemas.microsoft.com/office/drawing/2014/main" val="3486560627"/>
                    </a:ext>
                  </a:extLst>
                </a:gridCol>
                <a:gridCol w="246888">
                  <a:extLst>
                    <a:ext uri="{9D8B030D-6E8A-4147-A177-3AD203B41FA5}">
                      <a16:colId xmlns:a16="http://schemas.microsoft.com/office/drawing/2014/main" val="3629284860"/>
                    </a:ext>
                  </a:extLst>
                </a:gridCol>
                <a:gridCol w="246888">
                  <a:extLst>
                    <a:ext uri="{9D8B030D-6E8A-4147-A177-3AD203B41FA5}">
                      <a16:colId xmlns:a16="http://schemas.microsoft.com/office/drawing/2014/main" val="1203699254"/>
                    </a:ext>
                  </a:extLst>
                </a:gridCol>
                <a:gridCol w="246888">
                  <a:extLst>
                    <a:ext uri="{9D8B030D-6E8A-4147-A177-3AD203B41FA5}">
                      <a16:colId xmlns:a16="http://schemas.microsoft.com/office/drawing/2014/main" val="2596359334"/>
                    </a:ext>
                  </a:extLst>
                </a:gridCol>
                <a:gridCol w="246888">
                  <a:extLst>
                    <a:ext uri="{9D8B030D-6E8A-4147-A177-3AD203B41FA5}">
                      <a16:colId xmlns:a16="http://schemas.microsoft.com/office/drawing/2014/main" val="4141509543"/>
                    </a:ext>
                  </a:extLst>
                </a:gridCol>
                <a:gridCol w="246888">
                  <a:extLst>
                    <a:ext uri="{9D8B030D-6E8A-4147-A177-3AD203B41FA5}">
                      <a16:colId xmlns:a16="http://schemas.microsoft.com/office/drawing/2014/main" val="766003227"/>
                    </a:ext>
                  </a:extLst>
                </a:gridCol>
                <a:gridCol w="246888">
                  <a:extLst>
                    <a:ext uri="{9D8B030D-6E8A-4147-A177-3AD203B41FA5}">
                      <a16:colId xmlns:a16="http://schemas.microsoft.com/office/drawing/2014/main" val="1253426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5521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- 2020-12-06 23:00:19</a:t>
                      </a:r>
                      <a:r>
                        <a:rPr kumimoji="0" lang="en-US" sz="1000" b="0" i="0" u="none" strike="noStrike" kern="1200" cap="none" spc="0" normalizeH="0" baseline="0" noProof="0">
                          <a:ln>
                            <a:noFill/>
                          </a:ln>
                          <a:solidFill>
                            <a:prstClr val="black"/>
                          </a:solidFill>
                          <a:effectLst/>
                          <a:uLnTx/>
                          <a:uFillTx/>
                          <a:latin typeface="+mn-lt"/>
                          <a:ea typeface="+mn-ea"/>
                          <a:cs typeface="+mn-cs"/>
                        </a:rPr>
                        <a:t>
 Muka sama dikatakan jodoh kuat, habis yang muka tak sama macam mana 😂
#jodoh #Perkahwinan #pengantin #mirip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DpZjSSCC6GiPm&amp;w=400&amp;h=400&amp;url=https%3A%2F%2Fmy.popdaily.com%2Fbm%2Fwp-content%2Fuploads%2F2020%2F06%2Ff0duxjsnrls0wgkgoo44og8scqc40m6.jpg&amp;cfs=1&amp;sx=104&amp;sy=0&amp;sw=400&amp;sh=400&amp;_nc_cb=1&amp;_nc_hash=AQCJx89sREl165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Adeeb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305%3Futm_source%3Dfacebook-popdaily.bm%26utm_medium%3Dpost%26utm_campaign%3Djodoh%26utm_content%3Dlink-20201206&amp;h=AT13c3x9wLgbfqKbUlHmiB8jer0uz3MiiV3aWgpbnOSq3Xgy-VQAw1TD0TrS-tJ_EkmsgMNqT5QZFPkyMKoZtP7mBY6g9m2TRiy2Yu-PUgpoXvMDdWLcJCB0jS1kW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51911665"/>
                  </a:ext>
                </a:extLst>
              </a:tr>
            </a:tbl>
          </a:graphicData>
        </a:graphic>
      </p:graphicFrame>
      <p:sp>
        <p:nvSpPr>
          <p:cNvPr id="4" name="Text Placeholder 3">
            <a:extLst>
              <a:ext uri="{FF2B5EF4-FFF2-40B4-BE49-F238E27FC236}">
                <a16:creationId xmlns:a16="http://schemas.microsoft.com/office/drawing/2014/main" id="{37AF8C08-CCAC-438F-983F-375B01F8D70C}"/>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2911393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4ED5-63B7-48FC-B48A-E0D1F09ABDE1}"/>
              </a:ext>
            </a:extLst>
          </p:cNvPr>
          <p:cNvSpPr>
            <a:spLocks noGrp="1"/>
          </p:cNvSpPr>
          <p:nvPr>
            <p:ph type="title"/>
          </p:nvPr>
        </p:nvSpPr>
        <p:spPr/>
        <p:txBody>
          <a:bodyPr/>
          <a:lstStyle/>
          <a:p>
            <a:r>
              <a:rPr lang="en-US"/>
              <a:t>Facebook Published Posts Table (incl. author) | PopDaily BM - 9 of 26</a:t>
            </a:r>
          </a:p>
        </p:txBody>
      </p:sp>
      <p:graphicFrame>
        <p:nvGraphicFramePr>
          <p:cNvPr id="5" name="Table Placeholder 4">
            <a:extLst>
              <a:ext uri="{FF2B5EF4-FFF2-40B4-BE49-F238E27FC236}">
                <a16:creationId xmlns:a16="http://schemas.microsoft.com/office/drawing/2014/main" id="{27D109EC-9F51-499A-A6A4-FB8C1BA139B3}"/>
              </a:ext>
            </a:extLst>
          </p:cNvPr>
          <p:cNvGraphicFramePr>
            <a:graphicFrameLocks noGrp="1"/>
          </p:cNvGraphicFramePr>
          <p:nvPr>
            <p:ph type="tbl" sz="quarter" idx="13"/>
            <p:extLst>
              <p:ext uri="{D42A27DB-BD31-4B8C-83A1-F6EECF244321}">
                <p14:modId xmlns:p14="http://schemas.microsoft.com/office/powerpoint/2010/main" val="3221460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78179013"/>
                    </a:ext>
                  </a:extLst>
                </a:gridCol>
                <a:gridCol w="1069848">
                  <a:extLst>
                    <a:ext uri="{9D8B030D-6E8A-4147-A177-3AD203B41FA5}">
                      <a16:colId xmlns:a16="http://schemas.microsoft.com/office/drawing/2014/main" val="2615405568"/>
                    </a:ext>
                  </a:extLst>
                </a:gridCol>
                <a:gridCol w="246888">
                  <a:extLst>
                    <a:ext uri="{9D8B030D-6E8A-4147-A177-3AD203B41FA5}">
                      <a16:colId xmlns:a16="http://schemas.microsoft.com/office/drawing/2014/main" val="2573374495"/>
                    </a:ext>
                  </a:extLst>
                </a:gridCol>
                <a:gridCol w="1069848">
                  <a:extLst>
                    <a:ext uri="{9D8B030D-6E8A-4147-A177-3AD203B41FA5}">
                      <a16:colId xmlns:a16="http://schemas.microsoft.com/office/drawing/2014/main" val="523346392"/>
                    </a:ext>
                  </a:extLst>
                </a:gridCol>
                <a:gridCol w="246888">
                  <a:extLst>
                    <a:ext uri="{9D8B030D-6E8A-4147-A177-3AD203B41FA5}">
                      <a16:colId xmlns:a16="http://schemas.microsoft.com/office/drawing/2014/main" val="2964901726"/>
                    </a:ext>
                  </a:extLst>
                </a:gridCol>
                <a:gridCol w="246888">
                  <a:extLst>
                    <a:ext uri="{9D8B030D-6E8A-4147-A177-3AD203B41FA5}">
                      <a16:colId xmlns:a16="http://schemas.microsoft.com/office/drawing/2014/main" val="2967612535"/>
                    </a:ext>
                  </a:extLst>
                </a:gridCol>
                <a:gridCol w="246888">
                  <a:extLst>
                    <a:ext uri="{9D8B030D-6E8A-4147-A177-3AD203B41FA5}">
                      <a16:colId xmlns:a16="http://schemas.microsoft.com/office/drawing/2014/main" val="1273042779"/>
                    </a:ext>
                  </a:extLst>
                </a:gridCol>
                <a:gridCol w="246888">
                  <a:extLst>
                    <a:ext uri="{9D8B030D-6E8A-4147-A177-3AD203B41FA5}">
                      <a16:colId xmlns:a16="http://schemas.microsoft.com/office/drawing/2014/main" val="3550196456"/>
                    </a:ext>
                  </a:extLst>
                </a:gridCol>
                <a:gridCol w="246888">
                  <a:extLst>
                    <a:ext uri="{9D8B030D-6E8A-4147-A177-3AD203B41FA5}">
                      <a16:colId xmlns:a16="http://schemas.microsoft.com/office/drawing/2014/main" val="919657034"/>
                    </a:ext>
                  </a:extLst>
                </a:gridCol>
                <a:gridCol w="246888">
                  <a:extLst>
                    <a:ext uri="{9D8B030D-6E8A-4147-A177-3AD203B41FA5}">
                      <a16:colId xmlns:a16="http://schemas.microsoft.com/office/drawing/2014/main" val="4236154402"/>
                    </a:ext>
                  </a:extLst>
                </a:gridCol>
                <a:gridCol w="246888">
                  <a:extLst>
                    <a:ext uri="{9D8B030D-6E8A-4147-A177-3AD203B41FA5}">
                      <a16:colId xmlns:a16="http://schemas.microsoft.com/office/drawing/2014/main" val="1085831301"/>
                    </a:ext>
                  </a:extLst>
                </a:gridCol>
                <a:gridCol w="246888">
                  <a:extLst>
                    <a:ext uri="{9D8B030D-6E8A-4147-A177-3AD203B41FA5}">
                      <a16:colId xmlns:a16="http://schemas.microsoft.com/office/drawing/2014/main" val="4076339725"/>
                    </a:ext>
                  </a:extLst>
                </a:gridCol>
                <a:gridCol w="246888">
                  <a:extLst>
                    <a:ext uri="{9D8B030D-6E8A-4147-A177-3AD203B41FA5}">
                      <a16:colId xmlns:a16="http://schemas.microsoft.com/office/drawing/2014/main" val="3680304345"/>
                    </a:ext>
                  </a:extLst>
                </a:gridCol>
                <a:gridCol w="246888">
                  <a:extLst>
                    <a:ext uri="{9D8B030D-6E8A-4147-A177-3AD203B41FA5}">
                      <a16:colId xmlns:a16="http://schemas.microsoft.com/office/drawing/2014/main" val="1914997651"/>
                    </a:ext>
                  </a:extLst>
                </a:gridCol>
                <a:gridCol w="246888">
                  <a:extLst>
                    <a:ext uri="{9D8B030D-6E8A-4147-A177-3AD203B41FA5}">
                      <a16:colId xmlns:a16="http://schemas.microsoft.com/office/drawing/2014/main" val="3542557584"/>
                    </a:ext>
                  </a:extLst>
                </a:gridCol>
                <a:gridCol w="246888">
                  <a:extLst>
                    <a:ext uri="{9D8B030D-6E8A-4147-A177-3AD203B41FA5}">
                      <a16:colId xmlns:a16="http://schemas.microsoft.com/office/drawing/2014/main" val="943590597"/>
                    </a:ext>
                  </a:extLst>
                </a:gridCol>
                <a:gridCol w="246888">
                  <a:extLst>
                    <a:ext uri="{9D8B030D-6E8A-4147-A177-3AD203B41FA5}">
                      <a16:colId xmlns:a16="http://schemas.microsoft.com/office/drawing/2014/main" val="3282254572"/>
                    </a:ext>
                  </a:extLst>
                </a:gridCol>
                <a:gridCol w="246888">
                  <a:extLst>
                    <a:ext uri="{9D8B030D-6E8A-4147-A177-3AD203B41FA5}">
                      <a16:colId xmlns:a16="http://schemas.microsoft.com/office/drawing/2014/main" val="142568365"/>
                    </a:ext>
                  </a:extLst>
                </a:gridCol>
                <a:gridCol w="246888">
                  <a:extLst>
                    <a:ext uri="{9D8B030D-6E8A-4147-A177-3AD203B41FA5}">
                      <a16:colId xmlns:a16="http://schemas.microsoft.com/office/drawing/2014/main" val="416948200"/>
                    </a:ext>
                  </a:extLst>
                </a:gridCol>
                <a:gridCol w="246888">
                  <a:extLst>
                    <a:ext uri="{9D8B030D-6E8A-4147-A177-3AD203B41FA5}">
                      <a16:colId xmlns:a16="http://schemas.microsoft.com/office/drawing/2014/main" val="3407515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333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- 2020-11-30 20:00:17</a:t>
                      </a:r>
                      <a:r>
                        <a:rPr kumimoji="0" lang="en-US" sz="1000" b="0" i="0" u="none" strike="noStrike" kern="1200" cap="none" spc="0" normalizeH="0" baseline="0" noProof="0">
                          <a:ln>
                            <a:noFill/>
                          </a:ln>
                          <a:solidFill>
                            <a:prstClr val="black"/>
                          </a:solidFill>
                          <a:effectLst/>
                          <a:uLnTx/>
                          <a:uFillTx/>
                          <a:latin typeface="+mn-lt"/>
                          <a:ea typeface="+mn-ea"/>
                          <a:cs typeface="+mn-cs"/>
                        </a:rPr>
                        <a:t>
 Cantik tapi boleh memudaratkan tak boleh jugak tau gais!
#popdaily_bm #wallpaperdinding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https://external-iad3-1.xx.fbcdn.net/safe_image.php?d=AQBZ2TIyp0rpOw9H&amp;w=400&amp;h=400&amp;url=https%3A%2F%2Fmy.popdaily.com%2Fbm%2Fwp-content%2Fuploads%2F2020%2F11%2F9vsy1y9pfbc4socw8c4sccko0qkcxqm.jpg&amp;cfs=1&amp;_nc_cb=1&amp;_nc_hash=AQDp9DkXDekK--H5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4794%3Futm_source%3Dfacebook-popdaily.bm%26utm_medium%3Dpost%26utm_campaign%3Dwallpaperbahaya%26utm_content%3Dlink-20201130&amp;h=AT0hZLNrdIQ7YcUODm1N411g_6Os7j-MIC2lKSb9fn86yXiljgCwj_leHAKr3PWb9-H9AVhMP_HMt0zK1oC_muN5FoV1Od9MaK-QxjQH1OBEo03o3aYjaxPF-E4wy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67402418"/>
                  </a:ext>
                </a:extLst>
              </a:tr>
            </a:tbl>
          </a:graphicData>
        </a:graphic>
      </p:graphicFrame>
      <p:sp>
        <p:nvSpPr>
          <p:cNvPr id="4" name="Text Placeholder 3">
            <a:extLst>
              <a:ext uri="{FF2B5EF4-FFF2-40B4-BE49-F238E27FC236}">
                <a16:creationId xmlns:a16="http://schemas.microsoft.com/office/drawing/2014/main" id="{ECD3B9F6-ED1A-456E-90F8-6EF6E81D64DF}"/>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648985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C1607-FA1A-4ED7-B8E8-F55B393C5CBF}"/>
              </a:ext>
            </a:extLst>
          </p:cNvPr>
          <p:cNvSpPr>
            <a:spLocks noGrp="1"/>
          </p:cNvSpPr>
          <p:nvPr>
            <p:ph type="title"/>
          </p:nvPr>
        </p:nvSpPr>
        <p:spPr/>
        <p:txBody>
          <a:bodyPr/>
          <a:lstStyle/>
          <a:p>
            <a:r>
              <a:rPr lang="en-US"/>
              <a:t>Facebook Published Posts Table (incl. author) | PopDaily BM - 10 of 26</a:t>
            </a:r>
          </a:p>
        </p:txBody>
      </p:sp>
      <p:graphicFrame>
        <p:nvGraphicFramePr>
          <p:cNvPr id="5" name="Table Placeholder 4">
            <a:extLst>
              <a:ext uri="{FF2B5EF4-FFF2-40B4-BE49-F238E27FC236}">
                <a16:creationId xmlns:a16="http://schemas.microsoft.com/office/drawing/2014/main" id="{B5103FAD-C10D-4A5C-B132-9BF57DCFA169}"/>
              </a:ext>
            </a:extLst>
          </p:cNvPr>
          <p:cNvGraphicFramePr>
            <a:graphicFrameLocks noGrp="1"/>
          </p:cNvGraphicFramePr>
          <p:nvPr>
            <p:ph type="tbl" sz="quarter" idx="13"/>
            <p:extLst>
              <p:ext uri="{D42A27DB-BD31-4B8C-83A1-F6EECF244321}">
                <p14:modId xmlns:p14="http://schemas.microsoft.com/office/powerpoint/2010/main" val="3846086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74870320"/>
                    </a:ext>
                  </a:extLst>
                </a:gridCol>
                <a:gridCol w="1069848">
                  <a:extLst>
                    <a:ext uri="{9D8B030D-6E8A-4147-A177-3AD203B41FA5}">
                      <a16:colId xmlns:a16="http://schemas.microsoft.com/office/drawing/2014/main" val="1253063605"/>
                    </a:ext>
                  </a:extLst>
                </a:gridCol>
                <a:gridCol w="246888">
                  <a:extLst>
                    <a:ext uri="{9D8B030D-6E8A-4147-A177-3AD203B41FA5}">
                      <a16:colId xmlns:a16="http://schemas.microsoft.com/office/drawing/2014/main" val="305168821"/>
                    </a:ext>
                  </a:extLst>
                </a:gridCol>
                <a:gridCol w="1069848">
                  <a:extLst>
                    <a:ext uri="{9D8B030D-6E8A-4147-A177-3AD203B41FA5}">
                      <a16:colId xmlns:a16="http://schemas.microsoft.com/office/drawing/2014/main" val="1661399211"/>
                    </a:ext>
                  </a:extLst>
                </a:gridCol>
                <a:gridCol w="246888">
                  <a:extLst>
                    <a:ext uri="{9D8B030D-6E8A-4147-A177-3AD203B41FA5}">
                      <a16:colId xmlns:a16="http://schemas.microsoft.com/office/drawing/2014/main" val="1522264710"/>
                    </a:ext>
                  </a:extLst>
                </a:gridCol>
                <a:gridCol w="246888">
                  <a:extLst>
                    <a:ext uri="{9D8B030D-6E8A-4147-A177-3AD203B41FA5}">
                      <a16:colId xmlns:a16="http://schemas.microsoft.com/office/drawing/2014/main" val="1625518241"/>
                    </a:ext>
                  </a:extLst>
                </a:gridCol>
                <a:gridCol w="246888">
                  <a:extLst>
                    <a:ext uri="{9D8B030D-6E8A-4147-A177-3AD203B41FA5}">
                      <a16:colId xmlns:a16="http://schemas.microsoft.com/office/drawing/2014/main" val="3826278646"/>
                    </a:ext>
                  </a:extLst>
                </a:gridCol>
                <a:gridCol w="246888">
                  <a:extLst>
                    <a:ext uri="{9D8B030D-6E8A-4147-A177-3AD203B41FA5}">
                      <a16:colId xmlns:a16="http://schemas.microsoft.com/office/drawing/2014/main" val="3764568440"/>
                    </a:ext>
                  </a:extLst>
                </a:gridCol>
                <a:gridCol w="246888">
                  <a:extLst>
                    <a:ext uri="{9D8B030D-6E8A-4147-A177-3AD203B41FA5}">
                      <a16:colId xmlns:a16="http://schemas.microsoft.com/office/drawing/2014/main" val="1397119348"/>
                    </a:ext>
                  </a:extLst>
                </a:gridCol>
                <a:gridCol w="246888">
                  <a:extLst>
                    <a:ext uri="{9D8B030D-6E8A-4147-A177-3AD203B41FA5}">
                      <a16:colId xmlns:a16="http://schemas.microsoft.com/office/drawing/2014/main" val="3008548671"/>
                    </a:ext>
                  </a:extLst>
                </a:gridCol>
                <a:gridCol w="246888">
                  <a:extLst>
                    <a:ext uri="{9D8B030D-6E8A-4147-A177-3AD203B41FA5}">
                      <a16:colId xmlns:a16="http://schemas.microsoft.com/office/drawing/2014/main" val="3841225486"/>
                    </a:ext>
                  </a:extLst>
                </a:gridCol>
                <a:gridCol w="246888">
                  <a:extLst>
                    <a:ext uri="{9D8B030D-6E8A-4147-A177-3AD203B41FA5}">
                      <a16:colId xmlns:a16="http://schemas.microsoft.com/office/drawing/2014/main" val="1811732117"/>
                    </a:ext>
                  </a:extLst>
                </a:gridCol>
                <a:gridCol w="246888">
                  <a:extLst>
                    <a:ext uri="{9D8B030D-6E8A-4147-A177-3AD203B41FA5}">
                      <a16:colId xmlns:a16="http://schemas.microsoft.com/office/drawing/2014/main" val="1467549424"/>
                    </a:ext>
                  </a:extLst>
                </a:gridCol>
                <a:gridCol w="246888">
                  <a:extLst>
                    <a:ext uri="{9D8B030D-6E8A-4147-A177-3AD203B41FA5}">
                      <a16:colId xmlns:a16="http://schemas.microsoft.com/office/drawing/2014/main" val="3594049672"/>
                    </a:ext>
                  </a:extLst>
                </a:gridCol>
                <a:gridCol w="246888">
                  <a:extLst>
                    <a:ext uri="{9D8B030D-6E8A-4147-A177-3AD203B41FA5}">
                      <a16:colId xmlns:a16="http://schemas.microsoft.com/office/drawing/2014/main" val="886327717"/>
                    </a:ext>
                  </a:extLst>
                </a:gridCol>
                <a:gridCol w="246888">
                  <a:extLst>
                    <a:ext uri="{9D8B030D-6E8A-4147-A177-3AD203B41FA5}">
                      <a16:colId xmlns:a16="http://schemas.microsoft.com/office/drawing/2014/main" val="1934464888"/>
                    </a:ext>
                  </a:extLst>
                </a:gridCol>
                <a:gridCol w="246888">
                  <a:extLst>
                    <a:ext uri="{9D8B030D-6E8A-4147-A177-3AD203B41FA5}">
                      <a16:colId xmlns:a16="http://schemas.microsoft.com/office/drawing/2014/main" val="1973693256"/>
                    </a:ext>
                  </a:extLst>
                </a:gridCol>
                <a:gridCol w="246888">
                  <a:extLst>
                    <a:ext uri="{9D8B030D-6E8A-4147-A177-3AD203B41FA5}">
                      <a16:colId xmlns:a16="http://schemas.microsoft.com/office/drawing/2014/main" val="1078371523"/>
                    </a:ext>
                  </a:extLst>
                </a:gridCol>
                <a:gridCol w="246888">
                  <a:extLst>
                    <a:ext uri="{9D8B030D-6E8A-4147-A177-3AD203B41FA5}">
                      <a16:colId xmlns:a16="http://schemas.microsoft.com/office/drawing/2014/main" val="2116216703"/>
                    </a:ext>
                  </a:extLst>
                </a:gridCol>
                <a:gridCol w="246888">
                  <a:extLst>
                    <a:ext uri="{9D8B030D-6E8A-4147-A177-3AD203B41FA5}">
                      <a16:colId xmlns:a16="http://schemas.microsoft.com/office/drawing/2014/main" val="3244409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5894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- 2020-12-06 22:00:24</a:t>
                      </a:r>
                      <a:r>
                        <a:rPr kumimoji="0" lang="en-US" sz="1000" b="0" i="0" u="none" strike="noStrike" kern="1200" cap="none" spc="0" normalizeH="0" baseline="0" noProof="0">
                          <a:ln>
                            <a:noFill/>
                          </a:ln>
                          <a:solidFill>
                            <a:prstClr val="black"/>
                          </a:solidFill>
                          <a:effectLst/>
                          <a:uLnTx/>
                          <a:uFillTx/>
                          <a:latin typeface="+mn-lt"/>
                          <a:ea typeface="+mn-ea"/>
                          <a:cs typeface="+mn-cs"/>
                        </a:rPr>
                        <a:t>
 Korang, 12.12 ni kan Shopee buat promosi lagi. Bolehlah add to cart items yang korang nak beli ni dari sekarang dan beli nanti. 😆
#popdaily_bm #addtocart #shopee #shopeemy #shopee1212birthdaysale #dekobilikbujang #decoration #dekomurah ##dekormurah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sX89bBMNs7nKI&amp;w=400&amp;h=400&amp;url=https%3A%2F%2Fmy.popdaily.com%2Fbm%2Fwp-content%2Fuploads%2F2020%2F11%2Ff12axnujidk40gkso0wwggo0kqjmyy9.jpg&amp;cfs=1&amp;sx=380&amp;sy=0&amp;sw=400&amp;sh=400&amp;_nc_cb=1&amp;_nc_hash=AQDOsv0udKiu06W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4522%3Futm_source%3Dfacebook-popdaily.bm%26utm_medium%3Dpost%26utm_campaign%3Ddekobilikshopee%26utm_content%3Dlink-20201206&amp;h=AT0MBXwCbHn8NuYtTfcZfo5rcnbhoMk4zkkS5ngiKT9zXZ3dELltT7_cM9IKMp4QMR49pf55-0YxFz5mS81o1vNecNbhjy3iiG7h8ivgD3hCdb3vCZO-uMvObL8Ukw&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42559229"/>
                  </a:ext>
                </a:extLst>
              </a:tr>
            </a:tbl>
          </a:graphicData>
        </a:graphic>
      </p:graphicFrame>
      <p:sp>
        <p:nvSpPr>
          <p:cNvPr id="4" name="Text Placeholder 3">
            <a:extLst>
              <a:ext uri="{FF2B5EF4-FFF2-40B4-BE49-F238E27FC236}">
                <a16:creationId xmlns:a16="http://schemas.microsoft.com/office/drawing/2014/main" id="{8EA060DC-61AA-49E2-8FBB-D271645E9F06}"/>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3525918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43607-3BE8-4D38-AB35-4835C81EC2CE}"/>
              </a:ext>
            </a:extLst>
          </p:cNvPr>
          <p:cNvSpPr>
            <a:spLocks noGrp="1"/>
          </p:cNvSpPr>
          <p:nvPr>
            <p:ph type="title"/>
          </p:nvPr>
        </p:nvSpPr>
        <p:spPr/>
        <p:txBody>
          <a:bodyPr/>
          <a:lstStyle/>
          <a:p>
            <a:r>
              <a:rPr lang="en-US"/>
              <a:t>Facebook Published Posts Table (incl. author) | PopDaily BM - 11 of 26</a:t>
            </a:r>
          </a:p>
        </p:txBody>
      </p:sp>
      <p:graphicFrame>
        <p:nvGraphicFramePr>
          <p:cNvPr id="5" name="Table Placeholder 4">
            <a:extLst>
              <a:ext uri="{FF2B5EF4-FFF2-40B4-BE49-F238E27FC236}">
                <a16:creationId xmlns:a16="http://schemas.microsoft.com/office/drawing/2014/main" id="{F6B2FD2C-469A-4881-A642-AD1D72308909}"/>
              </a:ext>
            </a:extLst>
          </p:cNvPr>
          <p:cNvGraphicFramePr>
            <a:graphicFrameLocks noGrp="1"/>
          </p:cNvGraphicFramePr>
          <p:nvPr>
            <p:ph type="tbl" sz="quarter" idx="13"/>
            <p:extLst>
              <p:ext uri="{D42A27DB-BD31-4B8C-83A1-F6EECF244321}">
                <p14:modId xmlns:p14="http://schemas.microsoft.com/office/powerpoint/2010/main" val="3103224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46245681"/>
                    </a:ext>
                  </a:extLst>
                </a:gridCol>
                <a:gridCol w="1069848">
                  <a:extLst>
                    <a:ext uri="{9D8B030D-6E8A-4147-A177-3AD203B41FA5}">
                      <a16:colId xmlns:a16="http://schemas.microsoft.com/office/drawing/2014/main" val="4258187629"/>
                    </a:ext>
                  </a:extLst>
                </a:gridCol>
                <a:gridCol w="246888">
                  <a:extLst>
                    <a:ext uri="{9D8B030D-6E8A-4147-A177-3AD203B41FA5}">
                      <a16:colId xmlns:a16="http://schemas.microsoft.com/office/drawing/2014/main" val="4268544467"/>
                    </a:ext>
                  </a:extLst>
                </a:gridCol>
                <a:gridCol w="1069848">
                  <a:extLst>
                    <a:ext uri="{9D8B030D-6E8A-4147-A177-3AD203B41FA5}">
                      <a16:colId xmlns:a16="http://schemas.microsoft.com/office/drawing/2014/main" val="773181742"/>
                    </a:ext>
                  </a:extLst>
                </a:gridCol>
                <a:gridCol w="246888">
                  <a:extLst>
                    <a:ext uri="{9D8B030D-6E8A-4147-A177-3AD203B41FA5}">
                      <a16:colId xmlns:a16="http://schemas.microsoft.com/office/drawing/2014/main" val="2663010131"/>
                    </a:ext>
                  </a:extLst>
                </a:gridCol>
                <a:gridCol w="246888">
                  <a:extLst>
                    <a:ext uri="{9D8B030D-6E8A-4147-A177-3AD203B41FA5}">
                      <a16:colId xmlns:a16="http://schemas.microsoft.com/office/drawing/2014/main" val="810918869"/>
                    </a:ext>
                  </a:extLst>
                </a:gridCol>
                <a:gridCol w="246888">
                  <a:extLst>
                    <a:ext uri="{9D8B030D-6E8A-4147-A177-3AD203B41FA5}">
                      <a16:colId xmlns:a16="http://schemas.microsoft.com/office/drawing/2014/main" val="1180688644"/>
                    </a:ext>
                  </a:extLst>
                </a:gridCol>
                <a:gridCol w="246888">
                  <a:extLst>
                    <a:ext uri="{9D8B030D-6E8A-4147-A177-3AD203B41FA5}">
                      <a16:colId xmlns:a16="http://schemas.microsoft.com/office/drawing/2014/main" val="148579713"/>
                    </a:ext>
                  </a:extLst>
                </a:gridCol>
                <a:gridCol w="246888">
                  <a:extLst>
                    <a:ext uri="{9D8B030D-6E8A-4147-A177-3AD203B41FA5}">
                      <a16:colId xmlns:a16="http://schemas.microsoft.com/office/drawing/2014/main" val="2786780090"/>
                    </a:ext>
                  </a:extLst>
                </a:gridCol>
                <a:gridCol w="246888">
                  <a:extLst>
                    <a:ext uri="{9D8B030D-6E8A-4147-A177-3AD203B41FA5}">
                      <a16:colId xmlns:a16="http://schemas.microsoft.com/office/drawing/2014/main" val="3460234980"/>
                    </a:ext>
                  </a:extLst>
                </a:gridCol>
                <a:gridCol w="246888">
                  <a:extLst>
                    <a:ext uri="{9D8B030D-6E8A-4147-A177-3AD203B41FA5}">
                      <a16:colId xmlns:a16="http://schemas.microsoft.com/office/drawing/2014/main" val="436643182"/>
                    </a:ext>
                  </a:extLst>
                </a:gridCol>
                <a:gridCol w="246888">
                  <a:extLst>
                    <a:ext uri="{9D8B030D-6E8A-4147-A177-3AD203B41FA5}">
                      <a16:colId xmlns:a16="http://schemas.microsoft.com/office/drawing/2014/main" val="3351610114"/>
                    </a:ext>
                  </a:extLst>
                </a:gridCol>
                <a:gridCol w="246888">
                  <a:extLst>
                    <a:ext uri="{9D8B030D-6E8A-4147-A177-3AD203B41FA5}">
                      <a16:colId xmlns:a16="http://schemas.microsoft.com/office/drawing/2014/main" val="58905476"/>
                    </a:ext>
                  </a:extLst>
                </a:gridCol>
                <a:gridCol w="246888">
                  <a:extLst>
                    <a:ext uri="{9D8B030D-6E8A-4147-A177-3AD203B41FA5}">
                      <a16:colId xmlns:a16="http://schemas.microsoft.com/office/drawing/2014/main" val="452023850"/>
                    </a:ext>
                  </a:extLst>
                </a:gridCol>
                <a:gridCol w="246888">
                  <a:extLst>
                    <a:ext uri="{9D8B030D-6E8A-4147-A177-3AD203B41FA5}">
                      <a16:colId xmlns:a16="http://schemas.microsoft.com/office/drawing/2014/main" val="3761637367"/>
                    </a:ext>
                  </a:extLst>
                </a:gridCol>
                <a:gridCol w="246888">
                  <a:extLst>
                    <a:ext uri="{9D8B030D-6E8A-4147-A177-3AD203B41FA5}">
                      <a16:colId xmlns:a16="http://schemas.microsoft.com/office/drawing/2014/main" val="1083008748"/>
                    </a:ext>
                  </a:extLst>
                </a:gridCol>
                <a:gridCol w="246888">
                  <a:extLst>
                    <a:ext uri="{9D8B030D-6E8A-4147-A177-3AD203B41FA5}">
                      <a16:colId xmlns:a16="http://schemas.microsoft.com/office/drawing/2014/main" val="602193603"/>
                    </a:ext>
                  </a:extLst>
                </a:gridCol>
                <a:gridCol w="246888">
                  <a:extLst>
                    <a:ext uri="{9D8B030D-6E8A-4147-A177-3AD203B41FA5}">
                      <a16:colId xmlns:a16="http://schemas.microsoft.com/office/drawing/2014/main" val="3729507842"/>
                    </a:ext>
                  </a:extLst>
                </a:gridCol>
                <a:gridCol w="246888">
                  <a:extLst>
                    <a:ext uri="{9D8B030D-6E8A-4147-A177-3AD203B41FA5}">
                      <a16:colId xmlns:a16="http://schemas.microsoft.com/office/drawing/2014/main" val="494050143"/>
                    </a:ext>
                  </a:extLst>
                </a:gridCol>
                <a:gridCol w="246888">
                  <a:extLst>
                    <a:ext uri="{9D8B030D-6E8A-4147-A177-3AD203B41FA5}">
                      <a16:colId xmlns:a16="http://schemas.microsoft.com/office/drawing/2014/main" val="3095506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4795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- 2020-11-30 16:00:25</a:t>
                      </a:r>
                      <a:r>
                        <a:rPr kumimoji="0" lang="en-US" sz="1000" b="0" i="0" u="none" strike="noStrike" kern="1200" cap="none" spc="0" normalizeH="0" baseline="0" noProof="0">
                          <a:ln>
                            <a:noFill/>
                          </a:ln>
                          <a:solidFill>
                            <a:prstClr val="black"/>
                          </a:solidFill>
                          <a:effectLst/>
                          <a:uLnTx/>
                          <a:uFillTx/>
                          <a:latin typeface="+mn-lt"/>
                          <a:ea typeface="+mn-ea"/>
                          <a:cs typeface="+mn-cs"/>
                        </a:rPr>
                        <a:t>
 Kan, bila bertepuk sebelah tangan dengan kawan sendiri..rupanya dia anggap tak lebih dari kawan biasa 😂
#popdailylove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https://external-iad3-1.xx.fbcdn.net/safe_image.php?d=AQCcF6bZ7goGsEjN&amp;w=400&amp;h=400&amp;url=https%3A%2F%2Fmy.popdaily.com%2Fbm%2Fwp-content%2Fuploads%2F2020%2F11%2F1fs0acn8re2skowwgowow08kcqklmaw.jpg&amp;cfs=1&amp;_nc_cb=1&amp;_nc_hash=AQAhUSM1KR8Ab5xa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Adeeb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4875%3Futm_source%3Dfacebook-popdaily.bm%26utm_medium%3Dpost%26utm_campaign%3Dbff%26utm_content%3Dlink-20201130&amp;h=AT31PCoB-HD24dLUi5m94QK2AtOQAAwZGISWk6190LsCakJIBNszZ2gotnvNASjfcFA-LnMz_KJgURGXM2y3jBF8Xdjd5J37TjCdj5Ccs-7lS7MGpSs7BKOD1LSTdg&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13355536"/>
                  </a:ext>
                </a:extLst>
              </a:tr>
            </a:tbl>
          </a:graphicData>
        </a:graphic>
      </p:graphicFrame>
      <p:sp>
        <p:nvSpPr>
          <p:cNvPr id="4" name="Text Placeholder 3">
            <a:extLst>
              <a:ext uri="{FF2B5EF4-FFF2-40B4-BE49-F238E27FC236}">
                <a16:creationId xmlns:a16="http://schemas.microsoft.com/office/drawing/2014/main" id="{60E3A0CF-8A20-4630-9DAE-B6CFC273FDC1}"/>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4252303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E4F3A-58DB-43A7-AC9B-A6700CB7FCCA}"/>
              </a:ext>
            </a:extLst>
          </p:cNvPr>
          <p:cNvSpPr>
            <a:spLocks noGrp="1"/>
          </p:cNvSpPr>
          <p:nvPr>
            <p:ph type="title"/>
          </p:nvPr>
        </p:nvSpPr>
        <p:spPr/>
        <p:txBody>
          <a:bodyPr/>
          <a:lstStyle/>
          <a:p>
            <a:r>
              <a:rPr lang="en-US"/>
              <a:t>Facebook Published Posts Table (incl. author) | PopDaily BM - 12 of 26</a:t>
            </a:r>
          </a:p>
        </p:txBody>
      </p:sp>
      <p:graphicFrame>
        <p:nvGraphicFramePr>
          <p:cNvPr id="5" name="Table Placeholder 4">
            <a:extLst>
              <a:ext uri="{FF2B5EF4-FFF2-40B4-BE49-F238E27FC236}">
                <a16:creationId xmlns:a16="http://schemas.microsoft.com/office/drawing/2014/main" id="{B0EC2560-D8CA-4F36-A613-D74FB0D1B2AC}"/>
              </a:ext>
            </a:extLst>
          </p:cNvPr>
          <p:cNvGraphicFramePr>
            <a:graphicFrameLocks noGrp="1"/>
          </p:cNvGraphicFramePr>
          <p:nvPr>
            <p:ph type="tbl" sz="quarter" idx="13"/>
            <p:extLst>
              <p:ext uri="{D42A27DB-BD31-4B8C-83A1-F6EECF244321}">
                <p14:modId xmlns:p14="http://schemas.microsoft.com/office/powerpoint/2010/main" val="21129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832542719"/>
                    </a:ext>
                  </a:extLst>
                </a:gridCol>
                <a:gridCol w="1069848">
                  <a:extLst>
                    <a:ext uri="{9D8B030D-6E8A-4147-A177-3AD203B41FA5}">
                      <a16:colId xmlns:a16="http://schemas.microsoft.com/office/drawing/2014/main" val="2886184473"/>
                    </a:ext>
                  </a:extLst>
                </a:gridCol>
                <a:gridCol w="246888">
                  <a:extLst>
                    <a:ext uri="{9D8B030D-6E8A-4147-A177-3AD203B41FA5}">
                      <a16:colId xmlns:a16="http://schemas.microsoft.com/office/drawing/2014/main" val="1223548574"/>
                    </a:ext>
                  </a:extLst>
                </a:gridCol>
                <a:gridCol w="1069848">
                  <a:extLst>
                    <a:ext uri="{9D8B030D-6E8A-4147-A177-3AD203B41FA5}">
                      <a16:colId xmlns:a16="http://schemas.microsoft.com/office/drawing/2014/main" val="1203630598"/>
                    </a:ext>
                  </a:extLst>
                </a:gridCol>
                <a:gridCol w="246888">
                  <a:extLst>
                    <a:ext uri="{9D8B030D-6E8A-4147-A177-3AD203B41FA5}">
                      <a16:colId xmlns:a16="http://schemas.microsoft.com/office/drawing/2014/main" val="2054740990"/>
                    </a:ext>
                  </a:extLst>
                </a:gridCol>
                <a:gridCol w="246888">
                  <a:extLst>
                    <a:ext uri="{9D8B030D-6E8A-4147-A177-3AD203B41FA5}">
                      <a16:colId xmlns:a16="http://schemas.microsoft.com/office/drawing/2014/main" val="3728638627"/>
                    </a:ext>
                  </a:extLst>
                </a:gridCol>
                <a:gridCol w="246888">
                  <a:extLst>
                    <a:ext uri="{9D8B030D-6E8A-4147-A177-3AD203B41FA5}">
                      <a16:colId xmlns:a16="http://schemas.microsoft.com/office/drawing/2014/main" val="3709250510"/>
                    </a:ext>
                  </a:extLst>
                </a:gridCol>
                <a:gridCol w="246888">
                  <a:extLst>
                    <a:ext uri="{9D8B030D-6E8A-4147-A177-3AD203B41FA5}">
                      <a16:colId xmlns:a16="http://schemas.microsoft.com/office/drawing/2014/main" val="2865243927"/>
                    </a:ext>
                  </a:extLst>
                </a:gridCol>
                <a:gridCol w="246888">
                  <a:extLst>
                    <a:ext uri="{9D8B030D-6E8A-4147-A177-3AD203B41FA5}">
                      <a16:colId xmlns:a16="http://schemas.microsoft.com/office/drawing/2014/main" val="3607225224"/>
                    </a:ext>
                  </a:extLst>
                </a:gridCol>
                <a:gridCol w="246888">
                  <a:extLst>
                    <a:ext uri="{9D8B030D-6E8A-4147-A177-3AD203B41FA5}">
                      <a16:colId xmlns:a16="http://schemas.microsoft.com/office/drawing/2014/main" val="2882718745"/>
                    </a:ext>
                  </a:extLst>
                </a:gridCol>
                <a:gridCol w="246888">
                  <a:extLst>
                    <a:ext uri="{9D8B030D-6E8A-4147-A177-3AD203B41FA5}">
                      <a16:colId xmlns:a16="http://schemas.microsoft.com/office/drawing/2014/main" val="1620122276"/>
                    </a:ext>
                  </a:extLst>
                </a:gridCol>
                <a:gridCol w="246888">
                  <a:extLst>
                    <a:ext uri="{9D8B030D-6E8A-4147-A177-3AD203B41FA5}">
                      <a16:colId xmlns:a16="http://schemas.microsoft.com/office/drawing/2014/main" val="840749604"/>
                    </a:ext>
                  </a:extLst>
                </a:gridCol>
                <a:gridCol w="246888">
                  <a:extLst>
                    <a:ext uri="{9D8B030D-6E8A-4147-A177-3AD203B41FA5}">
                      <a16:colId xmlns:a16="http://schemas.microsoft.com/office/drawing/2014/main" val="489584416"/>
                    </a:ext>
                  </a:extLst>
                </a:gridCol>
                <a:gridCol w="246888">
                  <a:extLst>
                    <a:ext uri="{9D8B030D-6E8A-4147-A177-3AD203B41FA5}">
                      <a16:colId xmlns:a16="http://schemas.microsoft.com/office/drawing/2014/main" val="2316193093"/>
                    </a:ext>
                  </a:extLst>
                </a:gridCol>
                <a:gridCol w="246888">
                  <a:extLst>
                    <a:ext uri="{9D8B030D-6E8A-4147-A177-3AD203B41FA5}">
                      <a16:colId xmlns:a16="http://schemas.microsoft.com/office/drawing/2014/main" val="1512083830"/>
                    </a:ext>
                  </a:extLst>
                </a:gridCol>
                <a:gridCol w="246888">
                  <a:extLst>
                    <a:ext uri="{9D8B030D-6E8A-4147-A177-3AD203B41FA5}">
                      <a16:colId xmlns:a16="http://schemas.microsoft.com/office/drawing/2014/main" val="277389178"/>
                    </a:ext>
                  </a:extLst>
                </a:gridCol>
                <a:gridCol w="246888">
                  <a:extLst>
                    <a:ext uri="{9D8B030D-6E8A-4147-A177-3AD203B41FA5}">
                      <a16:colId xmlns:a16="http://schemas.microsoft.com/office/drawing/2014/main" val="608299243"/>
                    </a:ext>
                  </a:extLst>
                </a:gridCol>
                <a:gridCol w="246888">
                  <a:extLst>
                    <a:ext uri="{9D8B030D-6E8A-4147-A177-3AD203B41FA5}">
                      <a16:colId xmlns:a16="http://schemas.microsoft.com/office/drawing/2014/main" val="3834887520"/>
                    </a:ext>
                  </a:extLst>
                </a:gridCol>
                <a:gridCol w="246888">
                  <a:extLst>
                    <a:ext uri="{9D8B030D-6E8A-4147-A177-3AD203B41FA5}">
                      <a16:colId xmlns:a16="http://schemas.microsoft.com/office/drawing/2014/main" val="823025316"/>
                    </a:ext>
                  </a:extLst>
                </a:gridCol>
                <a:gridCol w="246888">
                  <a:extLst>
                    <a:ext uri="{9D8B030D-6E8A-4147-A177-3AD203B41FA5}">
                      <a16:colId xmlns:a16="http://schemas.microsoft.com/office/drawing/2014/main" val="2436934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036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- 2020-12-06 21:00:15</a:t>
                      </a:r>
                      <a:r>
                        <a:rPr kumimoji="0" lang="en-US" sz="1000" b="0" i="0" u="none" strike="noStrike" kern="1200" cap="none" spc="0" normalizeH="0" baseline="0" noProof="0">
                          <a:ln>
                            <a:noFill/>
                          </a:ln>
                          <a:solidFill>
                            <a:prstClr val="black"/>
                          </a:solidFill>
                          <a:effectLst/>
                          <a:uLnTx/>
                          <a:uFillTx/>
                          <a:latin typeface="+mn-lt"/>
                          <a:ea typeface="+mn-ea"/>
                          <a:cs typeface="+mn-cs"/>
                        </a:rPr>
                        <a:t>
 Ramai yang teruja dan tersentuh bila Aafiyah muncul kan 🥰
#sitinurhaliza #Kuasacintamu #joox #spotify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QQnr3ioBTEaod&amp;w=400&amp;h=400&amp;url=https%3A%2F%2Fmy.popdaily.com%2Fbm%2Fwp-content%2Fuploads%2F2020%2F12%2Fa41votc9iog8cww8ks880okckqkp1gv.jpg&amp;cfs=1&amp;sx=188&amp;sy=0&amp;sw=400&amp;sh=400&amp;_nc_cb=1&amp;_nc_hash=AQAhESBsqC7GPr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Adeeb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4925%3Futm_source%3Dfacebook-popdaily.bm%26utm_medium%3Dpost%26utm_campaign%3Dsiti%26utm_content%3Dlink-20201206&amp;h=AT09_Am0eESLL22rqb0jJl_XGu07QRrXKkjBiSI-ICFfG-V2zhhdwYuiuGkfwknSQTJ3JOUTsRVmuFYS_irZ2tsfLdNIUm4HouTF6kx8vb_ckWR_AsXOIUrO3G3EUw&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81469090"/>
                  </a:ext>
                </a:extLst>
              </a:tr>
            </a:tbl>
          </a:graphicData>
        </a:graphic>
      </p:graphicFrame>
      <p:sp>
        <p:nvSpPr>
          <p:cNvPr id="4" name="Text Placeholder 3">
            <a:extLst>
              <a:ext uri="{FF2B5EF4-FFF2-40B4-BE49-F238E27FC236}">
                <a16:creationId xmlns:a16="http://schemas.microsoft.com/office/drawing/2014/main" id="{B7FDF1BD-48EC-4824-B89C-C8D6DD4F7E7F}"/>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991521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C0301-5FBB-47E8-A880-2CE68F19A20A}"/>
              </a:ext>
            </a:extLst>
          </p:cNvPr>
          <p:cNvSpPr>
            <a:spLocks noGrp="1"/>
          </p:cNvSpPr>
          <p:nvPr>
            <p:ph type="title"/>
          </p:nvPr>
        </p:nvSpPr>
        <p:spPr/>
        <p:txBody>
          <a:bodyPr/>
          <a:lstStyle/>
          <a:p>
            <a:r>
              <a:rPr lang="en-US"/>
              <a:t>Facebook Published Posts Table (incl. author) | PopDaily BM - 13 of 26</a:t>
            </a:r>
          </a:p>
        </p:txBody>
      </p:sp>
      <p:graphicFrame>
        <p:nvGraphicFramePr>
          <p:cNvPr id="5" name="Table Placeholder 4">
            <a:extLst>
              <a:ext uri="{FF2B5EF4-FFF2-40B4-BE49-F238E27FC236}">
                <a16:creationId xmlns:a16="http://schemas.microsoft.com/office/drawing/2014/main" id="{5907F19D-51D0-4420-AE2E-72051F5E7480}"/>
              </a:ext>
            </a:extLst>
          </p:cNvPr>
          <p:cNvGraphicFramePr>
            <a:graphicFrameLocks noGrp="1"/>
          </p:cNvGraphicFramePr>
          <p:nvPr>
            <p:ph type="tbl" sz="quarter" idx="13"/>
            <p:extLst>
              <p:ext uri="{D42A27DB-BD31-4B8C-83A1-F6EECF244321}">
                <p14:modId xmlns:p14="http://schemas.microsoft.com/office/powerpoint/2010/main" val="1743998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36977748"/>
                    </a:ext>
                  </a:extLst>
                </a:gridCol>
                <a:gridCol w="1069848">
                  <a:extLst>
                    <a:ext uri="{9D8B030D-6E8A-4147-A177-3AD203B41FA5}">
                      <a16:colId xmlns:a16="http://schemas.microsoft.com/office/drawing/2014/main" val="1447071475"/>
                    </a:ext>
                  </a:extLst>
                </a:gridCol>
                <a:gridCol w="246888">
                  <a:extLst>
                    <a:ext uri="{9D8B030D-6E8A-4147-A177-3AD203B41FA5}">
                      <a16:colId xmlns:a16="http://schemas.microsoft.com/office/drawing/2014/main" val="2483325613"/>
                    </a:ext>
                  </a:extLst>
                </a:gridCol>
                <a:gridCol w="1069848">
                  <a:extLst>
                    <a:ext uri="{9D8B030D-6E8A-4147-A177-3AD203B41FA5}">
                      <a16:colId xmlns:a16="http://schemas.microsoft.com/office/drawing/2014/main" val="3453706921"/>
                    </a:ext>
                  </a:extLst>
                </a:gridCol>
                <a:gridCol w="246888">
                  <a:extLst>
                    <a:ext uri="{9D8B030D-6E8A-4147-A177-3AD203B41FA5}">
                      <a16:colId xmlns:a16="http://schemas.microsoft.com/office/drawing/2014/main" val="1200122064"/>
                    </a:ext>
                  </a:extLst>
                </a:gridCol>
                <a:gridCol w="246888">
                  <a:extLst>
                    <a:ext uri="{9D8B030D-6E8A-4147-A177-3AD203B41FA5}">
                      <a16:colId xmlns:a16="http://schemas.microsoft.com/office/drawing/2014/main" val="3551353150"/>
                    </a:ext>
                  </a:extLst>
                </a:gridCol>
                <a:gridCol w="246888">
                  <a:extLst>
                    <a:ext uri="{9D8B030D-6E8A-4147-A177-3AD203B41FA5}">
                      <a16:colId xmlns:a16="http://schemas.microsoft.com/office/drawing/2014/main" val="1991441008"/>
                    </a:ext>
                  </a:extLst>
                </a:gridCol>
                <a:gridCol w="246888">
                  <a:extLst>
                    <a:ext uri="{9D8B030D-6E8A-4147-A177-3AD203B41FA5}">
                      <a16:colId xmlns:a16="http://schemas.microsoft.com/office/drawing/2014/main" val="2326326999"/>
                    </a:ext>
                  </a:extLst>
                </a:gridCol>
                <a:gridCol w="246888">
                  <a:extLst>
                    <a:ext uri="{9D8B030D-6E8A-4147-A177-3AD203B41FA5}">
                      <a16:colId xmlns:a16="http://schemas.microsoft.com/office/drawing/2014/main" val="2529372354"/>
                    </a:ext>
                  </a:extLst>
                </a:gridCol>
                <a:gridCol w="246888">
                  <a:extLst>
                    <a:ext uri="{9D8B030D-6E8A-4147-A177-3AD203B41FA5}">
                      <a16:colId xmlns:a16="http://schemas.microsoft.com/office/drawing/2014/main" val="766977113"/>
                    </a:ext>
                  </a:extLst>
                </a:gridCol>
                <a:gridCol w="246888">
                  <a:extLst>
                    <a:ext uri="{9D8B030D-6E8A-4147-A177-3AD203B41FA5}">
                      <a16:colId xmlns:a16="http://schemas.microsoft.com/office/drawing/2014/main" val="1886743550"/>
                    </a:ext>
                  </a:extLst>
                </a:gridCol>
                <a:gridCol w="246888">
                  <a:extLst>
                    <a:ext uri="{9D8B030D-6E8A-4147-A177-3AD203B41FA5}">
                      <a16:colId xmlns:a16="http://schemas.microsoft.com/office/drawing/2014/main" val="4071391700"/>
                    </a:ext>
                  </a:extLst>
                </a:gridCol>
                <a:gridCol w="246888">
                  <a:extLst>
                    <a:ext uri="{9D8B030D-6E8A-4147-A177-3AD203B41FA5}">
                      <a16:colId xmlns:a16="http://schemas.microsoft.com/office/drawing/2014/main" val="2453404487"/>
                    </a:ext>
                  </a:extLst>
                </a:gridCol>
                <a:gridCol w="246888">
                  <a:extLst>
                    <a:ext uri="{9D8B030D-6E8A-4147-A177-3AD203B41FA5}">
                      <a16:colId xmlns:a16="http://schemas.microsoft.com/office/drawing/2014/main" val="186114332"/>
                    </a:ext>
                  </a:extLst>
                </a:gridCol>
                <a:gridCol w="246888">
                  <a:extLst>
                    <a:ext uri="{9D8B030D-6E8A-4147-A177-3AD203B41FA5}">
                      <a16:colId xmlns:a16="http://schemas.microsoft.com/office/drawing/2014/main" val="3891727663"/>
                    </a:ext>
                  </a:extLst>
                </a:gridCol>
                <a:gridCol w="246888">
                  <a:extLst>
                    <a:ext uri="{9D8B030D-6E8A-4147-A177-3AD203B41FA5}">
                      <a16:colId xmlns:a16="http://schemas.microsoft.com/office/drawing/2014/main" val="3807701121"/>
                    </a:ext>
                  </a:extLst>
                </a:gridCol>
                <a:gridCol w="246888">
                  <a:extLst>
                    <a:ext uri="{9D8B030D-6E8A-4147-A177-3AD203B41FA5}">
                      <a16:colId xmlns:a16="http://schemas.microsoft.com/office/drawing/2014/main" val="3204932362"/>
                    </a:ext>
                  </a:extLst>
                </a:gridCol>
                <a:gridCol w="246888">
                  <a:extLst>
                    <a:ext uri="{9D8B030D-6E8A-4147-A177-3AD203B41FA5}">
                      <a16:colId xmlns:a16="http://schemas.microsoft.com/office/drawing/2014/main" val="3701608396"/>
                    </a:ext>
                  </a:extLst>
                </a:gridCol>
                <a:gridCol w="246888">
                  <a:extLst>
                    <a:ext uri="{9D8B030D-6E8A-4147-A177-3AD203B41FA5}">
                      <a16:colId xmlns:a16="http://schemas.microsoft.com/office/drawing/2014/main" val="1259305357"/>
                    </a:ext>
                  </a:extLst>
                </a:gridCol>
                <a:gridCol w="246888">
                  <a:extLst>
                    <a:ext uri="{9D8B030D-6E8A-4147-A177-3AD203B41FA5}">
                      <a16:colId xmlns:a16="http://schemas.microsoft.com/office/drawing/2014/main" val="298555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7676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- 2020-12-05 20:00:24</a:t>
                      </a:r>
                      <a:r>
                        <a:rPr kumimoji="0" lang="en-US" sz="1000" b="0" i="0" u="none" strike="noStrike" kern="1200" cap="none" spc="0" normalizeH="0" baseline="0" noProof="0">
                          <a:ln>
                            <a:noFill/>
                          </a:ln>
                          <a:solidFill>
                            <a:prstClr val="black"/>
                          </a:solidFill>
                          <a:effectLst/>
                          <a:uLnTx/>
                          <a:uFillTx/>
                          <a:latin typeface="+mn-lt"/>
                          <a:ea typeface="+mn-ea"/>
                          <a:cs typeface="+mn-cs"/>
                        </a:rPr>
                        <a:t>
 " Walau diletakkan dalam apa jua situasi dan keadaan, mereka tetap akan cuba untuk cari jalan keluar, jawapan dan penyelesaian.." Hebatnya orang perempuan ni.
#popdaily_bm #perempuan #perempuanhebat #istimewanyaperempuan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https://external-iad3-1.xx.fbcdn.net/safe_image.php?d=AQA3pTBVQm-7qt5G&amp;w=400&amp;h=400&amp;url=https%3A%2F%2Fmy.popdaily.com%2Fbm%2Fwp-content%2Fuploads%2F2020%2F11%2F5yp231ptw800cocos44gwogk4qkec8e.jpg&amp;cfs=1&amp;_nc_cb=1&amp;_nc_hash=AQDIlfIPvU3Uer4R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4824%3Futm_source%3Dfacebook-popdaily.bm%26utm_medium%3Dpost%26utm_campaign%3Distimewanyaperempuan%26utm_content%3Dlink-20201205&amp;h=AT2Eky36GVRb8WzNhO3ldJd7cznFivM8MmrLyLHtWVA4PrGVV7CUmo8JxsTjfXFIIF42dgmx2keNBnZQNUwmr1VshX_SHiEYD-jqxyF97LjTsOToyjPhqT-kQtwq4g&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3903063"/>
                  </a:ext>
                </a:extLst>
              </a:tr>
            </a:tbl>
          </a:graphicData>
        </a:graphic>
      </p:graphicFrame>
      <p:sp>
        <p:nvSpPr>
          <p:cNvPr id="4" name="Text Placeholder 3">
            <a:extLst>
              <a:ext uri="{FF2B5EF4-FFF2-40B4-BE49-F238E27FC236}">
                <a16:creationId xmlns:a16="http://schemas.microsoft.com/office/drawing/2014/main" id="{130DEFDA-4F0A-4272-8832-DEBC0A28F5C1}"/>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1981911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51789-459A-49E9-9178-D6273997838B}"/>
              </a:ext>
            </a:extLst>
          </p:cNvPr>
          <p:cNvSpPr>
            <a:spLocks noGrp="1"/>
          </p:cNvSpPr>
          <p:nvPr>
            <p:ph type="title"/>
          </p:nvPr>
        </p:nvSpPr>
        <p:spPr/>
        <p:txBody>
          <a:bodyPr/>
          <a:lstStyle/>
          <a:p>
            <a:r>
              <a:rPr lang="en-US"/>
              <a:t>Facebook Published Posts Table (incl. author) | PopDaily BM - 14 of 26</a:t>
            </a:r>
          </a:p>
        </p:txBody>
      </p:sp>
      <p:graphicFrame>
        <p:nvGraphicFramePr>
          <p:cNvPr id="5" name="Table Placeholder 4">
            <a:extLst>
              <a:ext uri="{FF2B5EF4-FFF2-40B4-BE49-F238E27FC236}">
                <a16:creationId xmlns:a16="http://schemas.microsoft.com/office/drawing/2014/main" id="{B70B2541-9813-4667-9CF8-FE4F122C53D5}"/>
              </a:ext>
            </a:extLst>
          </p:cNvPr>
          <p:cNvGraphicFramePr>
            <a:graphicFrameLocks noGrp="1"/>
          </p:cNvGraphicFramePr>
          <p:nvPr>
            <p:ph type="tbl" sz="quarter" idx="13"/>
            <p:extLst>
              <p:ext uri="{D42A27DB-BD31-4B8C-83A1-F6EECF244321}">
                <p14:modId xmlns:p14="http://schemas.microsoft.com/office/powerpoint/2010/main" val="545343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29127599"/>
                    </a:ext>
                  </a:extLst>
                </a:gridCol>
                <a:gridCol w="1069848">
                  <a:extLst>
                    <a:ext uri="{9D8B030D-6E8A-4147-A177-3AD203B41FA5}">
                      <a16:colId xmlns:a16="http://schemas.microsoft.com/office/drawing/2014/main" val="1260619147"/>
                    </a:ext>
                  </a:extLst>
                </a:gridCol>
                <a:gridCol w="246888">
                  <a:extLst>
                    <a:ext uri="{9D8B030D-6E8A-4147-A177-3AD203B41FA5}">
                      <a16:colId xmlns:a16="http://schemas.microsoft.com/office/drawing/2014/main" val="3954550663"/>
                    </a:ext>
                  </a:extLst>
                </a:gridCol>
                <a:gridCol w="1069848">
                  <a:extLst>
                    <a:ext uri="{9D8B030D-6E8A-4147-A177-3AD203B41FA5}">
                      <a16:colId xmlns:a16="http://schemas.microsoft.com/office/drawing/2014/main" val="2936910398"/>
                    </a:ext>
                  </a:extLst>
                </a:gridCol>
                <a:gridCol w="246888">
                  <a:extLst>
                    <a:ext uri="{9D8B030D-6E8A-4147-A177-3AD203B41FA5}">
                      <a16:colId xmlns:a16="http://schemas.microsoft.com/office/drawing/2014/main" val="1005768671"/>
                    </a:ext>
                  </a:extLst>
                </a:gridCol>
                <a:gridCol w="246888">
                  <a:extLst>
                    <a:ext uri="{9D8B030D-6E8A-4147-A177-3AD203B41FA5}">
                      <a16:colId xmlns:a16="http://schemas.microsoft.com/office/drawing/2014/main" val="3498787388"/>
                    </a:ext>
                  </a:extLst>
                </a:gridCol>
                <a:gridCol w="246888">
                  <a:extLst>
                    <a:ext uri="{9D8B030D-6E8A-4147-A177-3AD203B41FA5}">
                      <a16:colId xmlns:a16="http://schemas.microsoft.com/office/drawing/2014/main" val="2051028731"/>
                    </a:ext>
                  </a:extLst>
                </a:gridCol>
                <a:gridCol w="246888">
                  <a:extLst>
                    <a:ext uri="{9D8B030D-6E8A-4147-A177-3AD203B41FA5}">
                      <a16:colId xmlns:a16="http://schemas.microsoft.com/office/drawing/2014/main" val="3547821788"/>
                    </a:ext>
                  </a:extLst>
                </a:gridCol>
                <a:gridCol w="246888">
                  <a:extLst>
                    <a:ext uri="{9D8B030D-6E8A-4147-A177-3AD203B41FA5}">
                      <a16:colId xmlns:a16="http://schemas.microsoft.com/office/drawing/2014/main" val="810145537"/>
                    </a:ext>
                  </a:extLst>
                </a:gridCol>
                <a:gridCol w="246888">
                  <a:extLst>
                    <a:ext uri="{9D8B030D-6E8A-4147-A177-3AD203B41FA5}">
                      <a16:colId xmlns:a16="http://schemas.microsoft.com/office/drawing/2014/main" val="3637107996"/>
                    </a:ext>
                  </a:extLst>
                </a:gridCol>
                <a:gridCol w="246888">
                  <a:extLst>
                    <a:ext uri="{9D8B030D-6E8A-4147-A177-3AD203B41FA5}">
                      <a16:colId xmlns:a16="http://schemas.microsoft.com/office/drawing/2014/main" val="65095798"/>
                    </a:ext>
                  </a:extLst>
                </a:gridCol>
                <a:gridCol w="246888">
                  <a:extLst>
                    <a:ext uri="{9D8B030D-6E8A-4147-A177-3AD203B41FA5}">
                      <a16:colId xmlns:a16="http://schemas.microsoft.com/office/drawing/2014/main" val="1735669228"/>
                    </a:ext>
                  </a:extLst>
                </a:gridCol>
                <a:gridCol w="246888">
                  <a:extLst>
                    <a:ext uri="{9D8B030D-6E8A-4147-A177-3AD203B41FA5}">
                      <a16:colId xmlns:a16="http://schemas.microsoft.com/office/drawing/2014/main" val="337258485"/>
                    </a:ext>
                  </a:extLst>
                </a:gridCol>
                <a:gridCol w="246888">
                  <a:extLst>
                    <a:ext uri="{9D8B030D-6E8A-4147-A177-3AD203B41FA5}">
                      <a16:colId xmlns:a16="http://schemas.microsoft.com/office/drawing/2014/main" val="4221044886"/>
                    </a:ext>
                  </a:extLst>
                </a:gridCol>
                <a:gridCol w="246888">
                  <a:extLst>
                    <a:ext uri="{9D8B030D-6E8A-4147-A177-3AD203B41FA5}">
                      <a16:colId xmlns:a16="http://schemas.microsoft.com/office/drawing/2014/main" val="99737178"/>
                    </a:ext>
                  </a:extLst>
                </a:gridCol>
                <a:gridCol w="246888">
                  <a:extLst>
                    <a:ext uri="{9D8B030D-6E8A-4147-A177-3AD203B41FA5}">
                      <a16:colId xmlns:a16="http://schemas.microsoft.com/office/drawing/2014/main" val="2865937036"/>
                    </a:ext>
                  </a:extLst>
                </a:gridCol>
                <a:gridCol w="246888">
                  <a:extLst>
                    <a:ext uri="{9D8B030D-6E8A-4147-A177-3AD203B41FA5}">
                      <a16:colId xmlns:a16="http://schemas.microsoft.com/office/drawing/2014/main" val="198358570"/>
                    </a:ext>
                  </a:extLst>
                </a:gridCol>
                <a:gridCol w="246888">
                  <a:extLst>
                    <a:ext uri="{9D8B030D-6E8A-4147-A177-3AD203B41FA5}">
                      <a16:colId xmlns:a16="http://schemas.microsoft.com/office/drawing/2014/main" val="3517023834"/>
                    </a:ext>
                  </a:extLst>
                </a:gridCol>
                <a:gridCol w="246888">
                  <a:extLst>
                    <a:ext uri="{9D8B030D-6E8A-4147-A177-3AD203B41FA5}">
                      <a16:colId xmlns:a16="http://schemas.microsoft.com/office/drawing/2014/main" val="1176450320"/>
                    </a:ext>
                  </a:extLst>
                </a:gridCol>
                <a:gridCol w="246888">
                  <a:extLst>
                    <a:ext uri="{9D8B030D-6E8A-4147-A177-3AD203B41FA5}">
                      <a16:colId xmlns:a16="http://schemas.microsoft.com/office/drawing/2014/main" val="313066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506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- 2020-12-04 20:00:07</a:t>
                      </a:r>
                      <a:r>
                        <a:rPr kumimoji="0" lang="en-US" sz="1000" b="0" i="0" u="none" strike="noStrike" kern="1200" cap="none" spc="0" normalizeH="0" baseline="0" noProof="0">
                          <a:ln>
                            <a:noFill/>
                          </a:ln>
                          <a:solidFill>
                            <a:prstClr val="black"/>
                          </a:solidFill>
                          <a:effectLst/>
                          <a:uLnTx/>
                          <a:uFillTx/>
                          <a:latin typeface="+mn-lt"/>
                          <a:ea typeface="+mn-ea"/>
                          <a:cs typeface="+mn-cs"/>
                        </a:rPr>
                        <a:t>
 Bagusnya, decision yang paling susah orang nak buat bila dah ada dalam dunia glamour. Good job Halima!
--
#popdaily_bm #halimaaden #quitjob #supermodel #muslimah #internationalsupermodel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https://external-iad3-1.xx.fbcdn.net/safe_image.php?d=AQDbGpYImFFLecZs&amp;w=400&amp;h=400&amp;url=https%3A%2F%2Fmy.popdaily.com%2Fbm%2Fwp-content%2Fuploads%2F2020%2F12%2Fc76oz7c5lhc00kwcoswww4cowqknsa4.jpg&amp;cfs=1&amp;_nc_cb=1&amp;_nc_hash=AQDY-VkAlnvDBQuU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4906%3Futm_source%3Dfacebook-popdaily.bm%26utm_medium%3Dpost%26utm_campaign%3Dhalima&amp;h=AT33ynuY4DDQXzwIYdjJgBQUZQe8mNuRBjCpaMhhOveLM68HGMNhl-ZMdqAhrQ79vPCNurRToncgMFCgDkvPmlKwvVPHq813CsFROIauRBGAYhKIhMhvpnMhM1Nyvg&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14075982"/>
                  </a:ext>
                </a:extLst>
              </a:tr>
            </a:tbl>
          </a:graphicData>
        </a:graphic>
      </p:graphicFrame>
      <p:sp>
        <p:nvSpPr>
          <p:cNvPr id="4" name="Text Placeholder 3">
            <a:extLst>
              <a:ext uri="{FF2B5EF4-FFF2-40B4-BE49-F238E27FC236}">
                <a16:creationId xmlns:a16="http://schemas.microsoft.com/office/drawing/2014/main" id="{B9901EAE-0C03-4F74-8B6C-D92FEC2D292C}"/>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3995747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983D5-D696-4745-8313-36D5653FBAD4}"/>
              </a:ext>
            </a:extLst>
          </p:cNvPr>
          <p:cNvSpPr>
            <a:spLocks noGrp="1"/>
          </p:cNvSpPr>
          <p:nvPr>
            <p:ph type="title"/>
          </p:nvPr>
        </p:nvSpPr>
        <p:spPr/>
        <p:txBody>
          <a:bodyPr/>
          <a:lstStyle/>
          <a:p>
            <a:r>
              <a:rPr lang="en-US"/>
              <a:t>Facebook Published Posts Table (incl. author) | PopDaily BM - 15 of 26</a:t>
            </a:r>
          </a:p>
        </p:txBody>
      </p:sp>
      <p:graphicFrame>
        <p:nvGraphicFramePr>
          <p:cNvPr id="5" name="Table Placeholder 4">
            <a:extLst>
              <a:ext uri="{FF2B5EF4-FFF2-40B4-BE49-F238E27FC236}">
                <a16:creationId xmlns:a16="http://schemas.microsoft.com/office/drawing/2014/main" id="{17DF080E-6ED5-4B5D-8BE7-4BC96388B7A0}"/>
              </a:ext>
            </a:extLst>
          </p:cNvPr>
          <p:cNvGraphicFramePr>
            <a:graphicFrameLocks noGrp="1"/>
          </p:cNvGraphicFramePr>
          <p:nvPr>
            <p:ph type="tbl" sz="quarter" idx="13"/>
            <p:extLst>
              <p:ext uri="{D42A27DB-BD31-4B8C-83A1-F6EECF244321}">
                <p14:modId xmlns:p14="http://schemas.microsoft.com/office/powerpoint/2010/main" val="434607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41910854"/>
                    </a:ext>
                  </a:extLst>
                </a:gridCol>
                <a:gridCol w="1069848">
                  <a:extLst>
                    <a:ext uri="{9D8B030D-6E8A-4147-A177-3AD203B41FA5}">
                      <a16:colId xmlns:a16="http://schemas.microsoft.com/office/drawing/2014/main" val="4153034625"/>
                    </a:ext>
                  </a:extLst>
                </a:gridCol>
                <a:gridCol w="246888">
                  <a:extLst>
                    <a:ext uri="{9D8B030D-6E8A-4147-A177-3AD203B41FA5}">
                      <a16:colId xmlns:a16="http://schemas.microsoft.com/office/drawing/2014/main" val="1437733559"/>
                    </a:ext>
                  </a:extLst>
                </a:gridCol>
                <a:gridCol w="1069848">
                  <a:extLst>
                    <a:ext uri="{9D8B030D-6E8A-4147-A177-3AD203B41FA5}">
                      <a16:colId xmlns:a16="http://schemas.microsoft.com/office/drawing/2014/main" val="580436679"/>
                    </a:ext>
                  </a:extLst>
                </a:gridCol>
                <a:gridCol w="246888">
                  <a:extLst>
                    <a:ext uri="{9D8B030D-6E8A-4147-A177-3AD203B41FA5}">
                      <a16:colId xmlns:a16="http://schemas.microsoft.com/office/drawing/2014/main" val="3726119794"/>
                    </a:ext>
                  </a:extLst>
                </a:gridCol>
                <a:gridCol w="246888">
                  <a:extLst>
                    <a:ext uri="{9D8B030D-6E8A-4147-A177-3AD203B41FA5}">
                      <a16:colId xmlns:a16="http://schemas.microsoft.com/office/drawing/2014/main" val="302968710"/>
                    </a:ext>
                  </a:extLst>
                </a:gridCol>
                <a:gridCol w="246888">
                  <a:extLst>
                    <a:ext uri="{9D8B030D-6E8A-4147-A177-3AD203B41FA5}">
                      <a16:colId xmlns:a16="http://schemas.microsoft.com/office/drawing/2014/main" val="68811699"/>
                    </a:ext>
                  </a:extLst>
                </a:gridCol>
                <a:gridCol w="246888">
                  <a:extLst>
                    <a:ext uri="{9D8B030D-6E8A-4147-A177-3AD203B41FA5}">
                      <a16:colId xmlns:a16="http://schemas.microsoft.com/office/drawing/2014/main" val="2487845186"/>
                    </a:ext>
                  </a:extLst>
                </a:gridCol>
                <a:gridCol w="246888">
                  <a:extLst>
                    <a:ext uri="{9D8B030D-6E8A-4147-A177-3AD203B41FA5}">
                      <a16:colId xmlns:a16="http://schemas.microsoft.com/office/drawing/2014/main" val="164795831"/>
                    </a:ext>
                  </a:extLst>
                </a:gridCol>
                <a:gridCol w="246888">
                  <a:extLst>
                    <a:ext uri="{9D8B030D-6E8A-4147-A177-3AD203B41FA5}">
                      <a16:colId xmlns:a16="http://schemas.microsoft.com/office/drawing/2014/main" val="975045923"/>
                    </a:ext>
                  </a:extLst>
                </a:gridCol>
                <a:gridCol w="246888">
                  <a:extLst>
                    <a:ext uri="{9D8B030D-6E8A-4147-A177-3AD203B41FA5}">
                      <a16:colId xmlns:a16="http://schemas.microsoft.com/office/drawing/2014/main" val="4185734132"/>
                    </a:ext>
                  </a:extLst>
                </a:gridCol>
                <a:gridCol w="246888">
                  <a:extLst>
                    <a:ext uri="{9D8B030D-6E8A-4147-A177-3AD203B41FA5}">
                      <a16:colId xmlns:a16="http://schemas.microsoft.com/office/drawing/2014/main" val="3728018582"/>
                    </a:ext>
                  </a:extLst>
                </a:gridCol>
                <a:gridCol w="246888">
                  <a:extLst>
                    <a:ext uri="{9D8B030D-6E8A-4147-A177-3AD203B41FA5}">
                      <a16:colId xmlns:a16="http://schemas.microsoft.com/office/drawing/2014/main" val="3033708717"/>
                    </a:ext>
                  </a:extLst>
                </a:gridCol>
                <a:gridCol w="246888">
                  <a:extLst>
                    <a:ext uri="{9D8B030D-6E8A-4147-A177-3AD203B41FA5}">
                      <a16:colId xmlns:a16="http://schemas.microsoft.com/office/drawing/2014/main" val="329989629"/>
                    </a:ext>
                  </a:extLst>
                </a:gridCol>
                <a:gridCol w="246888">
                  <a:extLst>
                    <a:ext uri="{9D8B030D-6E8A-4147-A177-3AD203B41FA5}">
                      <a16:colId xmlns:a16="http://schemas.microsoft.com/office/drawing/2014/main" val="381700935"/>
                    </a:ext>
                  </a:extLst>
                </a:gridCol>
                <a:gridCol w="246888">
                  <a:extLst>
                    <a:ext uri="{9D8B030D-6E8A-4147-A177-3AD203B41FA5}">
                      <a16:colId xmlns:a16="http://schemas.microsoft.com/office/drawing/2014/main" val="3183085826"/>
                    </a:ext>
                  </a:extLst>
                </a:gridCol>
                <a:gridCol w="246888">
                  <a:extLst>
                    <a:ext uri="{9D8B030D-6E8A-4147-A177-3AD203B41FA5}">
                      <a16:colId xmlns:a16="http://schemas.microsoft.com/office/drawing/2014/main" val="3566880996"/>
                    </a:ext>
                  </a:extLst>
                </a:gridCol>
                <a:gridCol w="246888">
                  <a:extLst>
                    <a:ext uri="{9D8B030D-6E8A-4147-A177-3AD203B41FA5}">
                      <a16:colId xmlns:a16="http://schemas.microsoft.com/office/drawing/2014/main" val="3957290733"/>
                    </a:ext>
                  </a:extLst>
                </a:gridCol>
                <a:gridCol w="246888">
                  <a:extLst>
                    <a:ext uri="{9D8B030D-6E8A-4147-A177-3AD203B41FA5}">
                      <a16:colId xmlns:a16="http://schemas.microsoft.com/office/drawing/2014/main" val="136859099"/>
                    </a:ext>
                  </a:extLst>
                </a:gridCol>
                <a:gridCol w="246888">
                  <a:extLst>
                    <a:ext uri="{9D8B030D-6E8A-4147-A177-3AD203B41FA5}">
                      <a16:colId xmlns:a16="http://schemas.microsoft.com/office/drawing/2014/main" val="673764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948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- 2020-12-06 16:00:29</a:t>
                      </a:r>
                      <a:r>
                        <a:rPr kumimoji="0" lang="en-US" sz="1000" b="0" i="0" u="none" strike="noStrike" kern="1200" cap="none" spc="0" normalizeH="0" baseline="0" noProof="0">
                          <a:ln>
                            <a:noFill/>
                          </a:ln>
                          <a:solidFill>
                            <a:prstClr val="black"/>
                          </a:solidFill>
                          <a:effectLst/>
                          <a:uLnTx/>
                          <a:uFillTx/>
                          <a:latin typeface="+mn-lt"/>
                          <a:ea typeface="+mn-ea"/>
                          <a:cs typeface="+mn-cs"/>
                        </a:rPr>
                        <a:t>
 "Perempuan mana yang tak ada rasa cemburu langsung...even lelaki pun ada perasaan tu...insecure ni lebih kepada rasa takut sesuatu terjadi, rasa takut dengan kehilangan, rasa takut pasangannya tu diambil orang sebab...
Dia sayang sangat-sangat pada pasangannya..."
#popdaily_bm #insucure #pasangan #cemburu #couplegoals #couple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https://external-iad3-1.xx.fbcdn.net/safe_image.php?d=AQB0_cbOhMvIcYIj&amp;w=400&amp;h=400&amp;url=https%3A%2F%2Fmy.popdaily.com%2Fbm%2Fwp-content%2Fuploads%2F2020%2F12%2F2365p81138u8sso00ow40g4kwqko0wh.jpg&amp;cfs=1&amp;_nc_cb=1&amp;_nc_hash=AQAuRUfAnIGx7AE2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4914%3Futm_source%3Dfacebook-popdaily.bm%26utm_medium%3Dpost%26utm_campaign%3Dperempuanmakhlukperasa%26utm_content%3Dlink-20201206&amp;h=AT0dUh5BYsKX97GYg0b4u9KMrXS4qZgogK2JObQjC8dyqJA8lEJpQwZMUf04wIULiqIcO2ssHvl2scQgk9lLx9Or3NFt4Bf2nMSc_Uo7uNANnIZQ3-zuZdb5U-vhI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32646492"/>
                  </a:ext>
                </a:extLst>
              </a:tr>
            </a:tbl>
          </a:graphicData>
        </a:graphic>
      </p:graphicFrame>
      <p:sp>
        <p:nvSpPr>
          <p:cNvPr id="4" name="Text Placeholder 3">
            <a:extLst>
              <a:ext uri="{FF2B5EF4-FFF2-40B4-BE49-F238E27FC236}">
                <a16:creationId xmlns:a16="http://schemas.microsoft.com/office/drawing/2014/main" id="{4C9AAC54-86F9-476B-A8C0-1BD93F1CACD8}"/>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2006651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841AF-43D8-4BC2-85BE-5FE374798FF1}"/>
              </a:ext>
            </a:extLst>
          </p:cNvPr>
          <p:cNvSpPr>
            <a:spLocks noGrp="1"/>
          </p:cNvSpPr>
          <p:nvPr>
            <p:ph type="title"/>
          </p:nvPr>
        </p:nvSpPr>
        <p:spPr/>
        <p:txBody>
          <a:bodyPr/>
          <a:lstStyle/>
          <a:p>
            <a:r>
              <a:rPr lang="en-US"/>
              <a:t>Facebook Published Posts Table (incl. author) | PopDaily BM - 16 of 26</a:t>
            </a:r>
          </a:p>
        </p:txBody>
      </p:sp>
      <p:graphicFrame>
        <p:nvGraphicFramePr>
          <p:cNvPr id="5" name="Table Placeholder 4">
            <a:extLst>
              <a:ext uri="{FF2B5EF4-FFF2-40B4-BE49-F238E27FC236}">
                <a16:creationId xmlns:a16="http://schemas.microsoft.com/office/drawing/2014/main" id="{7F429EEC-9F64-42F6-AB5E-D9F7A4A92338}"/>
              </a:ext>
            </a:extLst>
          </p:cNvPr>
          <p:cNvGraphicFramePr>
            <a:graphicFrameLocks noGrp="1"/>
          </p:cNvGraphicFramePr>
          <p:nvPr>
            <p:ph type="tbl" sz="quarter" idx="13"/>
            <p:extLst>
              <p:ext uri="{D42A27DB-BD31-4B8C-83A1-F6EECF244321}">
                <p14:modId xmlns:p14="http://schemas.microsoft.com/office/powerpoint/2010/main" val="399904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75296151"/>
                    </a:ext>
                  </a:extLst>
                </a:gridCol>
                <a:gridCol w="1069848">
                  <a:extLst>
                    <a:ext uri="{9D8B030D-6E8A-4147-A177-3AD203B41FA5}">
                      <a16:colId xmlns:a16="http://schemas.microsoft.com/office/drawing/2014/main" val="2540206217"/>
                    </a:ext>
                  </a:extLst>
                </a:gridCol>
                <a:gridCol w="246888">
                  <a:extLst>
                    <a:ext uri="{9D8B030D-6E8A-4147-A177-3AD203B41FA5}">
                      <a16:colId xmlns:a16="http://schemas.microsoft.com/office/drawing/2014/main" val="2686438375"/>
                    </a:ext>
                  </a:extLst>
                </a:gridCol>
                <a:gridCol w="1069848">
                  <a:extLst>
                    <a:ext uri="{9D8B030D-6E8A-4147-A177-3AD203B41FA5}">
                      <a16:colId xmlns:a16="http://schemas.microsoft.com/office/drawing/2014/main" val="2063455306"/>
                    </a:ext>
                  </a:extLst>
                </a:gridCol>
                <a:gridCol w="246888">
                  <a:extLst>
                    <a:ext uri="{9D8B030D-6E8A-4147-A177-3AD203B41FA5}">
                      <a16:colId xmlns:a16="http://schemas.microsoft.com/office/drawing/2014/main" val="601372717"/>
                    </a:ext>
                  </a:extLst>
                </a:gridCol>
                <a:gridCol w="246888">
                  <a:extLst>
                    <a:ext uri="{9D8B030D-6E8A-4147-A177-3AD203B41FA5}">
                      <a16:colId xmlns:a16="http://schemas.microsoft.com/office/drawing/2014/main" val="801156418"/>
                    </a:ext>
                  </a:extLst>
                </a:gridCol>
                <a:gridCol w="246888">
                  <a:extLst>
                    <a:ext uri="{9D8B030D-6E8A-4147-A177-3AD203B41FA5}">
                      <a16:colId xmlns:a16="http://schemas.microsoft.com/office/drawing/2014/main" val="3745321220"/>
                    </a:ext>
                  </a:extLst>
                </a:gridCol>
                <a:gridCol w="246888">
                  <a:extLst>
                    <a:ext uri="{9D8B030D-6E8A-4147-A177-3AD203B41FA5}">
                      <a16:colId xmlns:a16="http://schemas.microsoft.com/office/drawing/2014/main" val="3870744714"/>
                    </a:ext>
                  </a:extLst>
                </a:gridCol>
                <a:gridCol w="246888">
                  <a:extLst>
                    <a:ext uri="{9D8B030D-6E8A-4147-A177-3AD203B41FA5}">
                      <a16:colId xmlns:a16="http://schemas.microsoft.com/office/drawing/2014/main" val="3793047867"/>
                    </a:ext>
                  </a:extLst>
                </a:gridCol>
                <a:gridCol w="246888">
                  <a:extLst>
                    <a:ext uri="{9D8B030D-6E8A-4147-A177-3AD203B41FA5}">
                      <a16:colId xmlns:a16="http://schemas.microsoft.com/office/drawing/2014/main" val="3561770765"/>
                    </a:ext>
                  </a:extLst>
                </a:gridCol>
                <a:gridCol w="246888">
                  <a:extLst>
                    <a:ext uri="{9D8B030D-6E8A-4147-A177-3AD203B41FA5}">
                      <a16:colId xmlns:a16="http://schemas.microsoft.com/office/drawing/2014/main" val="3288724133"/>
                    </a:ext>
                  </a:extLst>
                </a:gridCol>
                <a:gridCol w="246888">
                  <a:extLst>
                    <a:ext uri="{9D8B030D-6E8A-4147-A177-3AD203B41FA5}">
                      <a16:colId xmlns:a16="http://schemas.microsoft.com/office/drawing/2014/main" val="2977252895"/>
                    </a:ext>
                  </a:extLst>
                </a:gridCol>
                <a:gridCol w="246888">
                  <a:extLst>
                    <a:ext uri="{9D8B030D-6E8A-4147-A177-3AD203B41FA5}">
                      <a16:colId xmlns:a16="http://schemas.microsoft.com/office/drawing/2014/main" val="1423272434"/>
                    </a:ext>
                  </a:extLst>
                </a:gridCol>
                <a:gridCol w="246888">
                  <a:extLst>
                    <a:ext uri="{9D8B030D-6E8A-4147-A177-3AD203B41FA5}">
                      <a16:colId xmlns:a16="http://schemas.microsoft.com/office/drawing/2014/main" val="1785853199"/>
                    </a:ext>
                  </a:extLst>
                </a:gridCol>
                <a:gridCol w="246888">
                  <a:extLst>
                    <a:ext uri="{9D8B030D-6E8A-4147-A177-3AD203B41FA5}">
                      <a16:colId xmlns:a16="http://schemas.microsoft.com/office/drawing/2014/main" val="3829185011"/>
                    </a:ext>
                  </a:extLst>
                </a:gridCol>
                <a:gridCol w="246888">
                  <a:extLst>
                    <a:ext uri="{9D8B030D-6E8A-4147-A177-3AD203B41FA5}">
                      <a16:colId xmlns:a16="http://schemas.microsoft.com/office/drawing/2014/main" val="230271176"/>
                    </a:ext>
                  </a:extLst>
                </a:gridCol>
                <a:gridCol w="246888">
                  <a:extLst>
                    <a:ext uri="{9D8B030D-6E8A-4147-A177-3AD203B41FA5}">
                      <a16:colId xmlns:a16="http://schemas.microsoft.com/office/drawing/2014/main" val="2541977400"/>
                    </a:ext>
                  </a:extLst>
                </a:gridCol>
                <a:gridCol w="246888">
                  <a:extLst>
                    <a:ext uri="{9D8B030D-6E8A-4147-A177-3AD203B41FA5}">
                      <a16:colId xmlns:a16="http://schemas.microsoft.com/office/drawing/2014/main" val="4141660265"/>
                    </a:ext>
                  </a:extLst>
                </a:gridCol>
                <a:gridCol w="246888">
                  <a:extLst>
                    <a:ext uri="{9D8B030D-6E8A-4147-A177-3AD203B41FA5}">
                      <a16:colId xmlns:a16="http://schemas.microsoft.com/office/drawing/2014/main" val="1415646041"/>
                    </a:ext>
                  </a:extLst>
                </a:gridCol>
                <a:gridCol w="246888">
                  <a:extLst>
                    <a:ext uri="{9D8B030D-6E8A-4147-A177-3AD203B41FA5}">
                      <a16:colId xmlns:a16="http://schemas.microsoft.com/office/drawing/2014/main" val="72803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682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- 2020-11-30 10:16:57</a:t>
                      </a:r>
                      <a:r>
                        <a:rPr kumimoji="0" lang="en-US" sz="1000" b="0" i="0" u="none" strike="noStrike" kern="1200" cap="none" spc="0" normalizeH="0" baseline="0" noProof="0">
                          <a:ln>
                            <a:noFill/>
                          </a:ln>
                          <a:solidFill>
                            <a:prstClr val="black"/>
                          </a:solidFill>
                          <a:effectLst/>
                          <a:uLnTx/>
                          <a:uFillTx/>
                          <a:latin typeface="+mn-lt"/>
                          <a:ea typeface="+mn-ea"/>
                          <a:cs typeface="+mn-cs"/>
                        </a:rPr>
                        <a:t>
 Erk, serious ke? Tapi saya dah biasaaa.
#popdaily_bm #tidurlena #tidur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https://external-iad3-1.xx.fbcdn.net/safe_image.php?d=AQCn-D_Gx2e4jjOd&amp;w=400&amp;h=400&amp;url=https%3A%2F%2Fmy.popdaily.com%2Fbm%2Fwp-content%2Fuploads%2F2020%2F11%2F9m57my8y8x8oswsgoko8s4scwqkaidw.jpg&amp;cfs=1&amp;_nc_cb=1&amp;_nc_hash=AQAwB7l3Bdp-ZTDW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4738%3Futm_source%3Dfacebook-popdaily.bm%26utm_medium%3Dpost%26utm_campaign%3Dtidurobesiti%26utm_content%3Dlink-20201130&amp;h=AT0lrbLFsAT1v7JOo1DyXrixM1WtOE8bjn-JLHOUo6jmF8KKZy7t0CKA6IV-miQ75V-uutcUN4TtLHqoOibYUTjnq98EDvPpuuU8PbK4Yk-ppKbjHwk7Hg_l5wPIAg&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60822755"/>
                  </a:ext>
                </a:extLst>
              </a:tr>
            </a:tbl>
          </a:graphicData>
        </a:graphic>
      </p:graphicFrame>
      <p:sp>
        <p:nvSpPr>
          <p:cNvPr id="4" name="Text Placeholder 3">
            <a:extLst>
              <a:ext uri="{FF2B5EF4-FFF2-40B4-BE49-F238E27FC236}">
                <a16:creationId xmlns:a16="http://schemas.microsoft.com/office/drawing/2014/main" id="{3219E4D1-241C-48B9-95C4-35135DB38C4D}"/>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3285374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1FA20-3A6E-44AE-99D4-E0CA83A2CDF8}"/>
              </a:ext>
            </a:extLst>
          </p:cNvPr>
          <p:cNvSpPr>
            <a:spLocks noGrp="1"/>
          </p:cNvSpPr>
          <p:nvPr>
            <p:ph type="title"/>
          </p:nvPr>
        </p:nvSpPr>
        <p:spPr/>
        <p:txBody>
          <a:bodyPr/>
          <a:lstStyle/>
          <a:p>
            <a:r>
              <a:rPr lang="en-US"/>
              <a:t>Facebook Published Posts Table (incl. author) | PopDaily BM - 17 of 26</a:t>
            </a:r>
          </a:p>
        </p:txBody>
      </p:sp>
      <p:graphicFrame>
        <p:nvGraphicFramePr>
          <p:cNvPr id="5" name="Table Placeholder 4">
            <a:extLst>
              <a:ext uri="{FF2B5EF4-FFF2-40B4-BE49-F238E27FC236}">
                <a16:creationId xmlns:a16="http://schemas.microsoft.com/office/drawing/2014/main" id="{8E862FFB-2701-4B52-8300-9DF8165A716F}"/>
              </a:ext>
            </a:extLst>
          </p:cNvPr>
          <p:cNvGraphicFramePr>
            <a:graphicFrameLocks noGrp="1"/>
          </p:cNvGraphicFramePr>
          <p:nvPr>
            <p:ph type="tbl" sz="quarter" idx="13"/>
            <p:extLst>
              <p:ext uri="{D42A27DB-BD31-4B8C-83A1-F6EECF244321}">
                <p14:modId xmlns:p14="http://schemas.microsoft.com/office/powerpoint/2010/main" val="2820314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69030994"/>
                    </a:ext>
                  </a:extLst>
                </a:gridCol>
                <a:gridCol w="1069848">
                  <a:extLst>
                    <a:ext uri="{9D8B030D-6E8A-4147-A177-3AD203B41FA5}">
                      <a16:colId xmlns:a16="http://schemas.microsoft.com/office/drawing/2014/main" val="225442106"/>
                    </a:ext>
                  </a:extLst>
                </a:gridCol>
                <a:gridCol w="246888">
                  <a:extLst>
                    <a:ext uri="{9D8B030D-6E8A-4147-A177-3AD203B41FA5}">
                      <a16:colId xmlns:a16="http://schemas.microsoft.com/office/drawing/2014/main" val="3435592221"/>
                    </a:ext>
                  </a:extLst>
                </a:gridCol>
                <a:gridCol w="1069848">
                  <a:extLst>
                    <a:ext uri="{9D8B030D-6E8A-4147-A177-3AD203B41FA5}">
                      <a16:colId xmlns:a16="http://schemas.microsoft.com/office/drawing/2014/main" val="2384807179"/>
                    </a:ext>
                  </a:extLst>
                </a:gridCol>
                <a:gridCol w="246888">
                  <a:extLst>
                    <a:ext uri="{9D8B030D-6E8A-4147-A177-3AD203B41FA5}">
                      <a16:colId xmlns:a16="http://schemas.microsoft.com/office/drawing/2014/main" val="4203483887"/>
                    </a:ext>
                  </a:extLst>
                </a:gridCol>
                <a:gridCol w="246888">
                  <a:extLst>
                    <a:ext uri="{9D8B030D-6E8A-4147-A177-3AD203B41FA5}">
                      <a16:colId xmlns:a16="http://schemas.microsoft.com/office/drawing/2014/main" val="1936736625"/>
                    </a:ext>
                  </a:extLst>
                </a:gridCol>
                <a:gridCol w="246888">
                  <a:extLst>
                    <a:ext uri="{9D8B030D-6E8A-4147-A177-3AD203B41FA5}">
                      <a16:colId xmlns:a16="http://schemas.microsoft.com/office/drawing/2014/main" val="3302547419"/>
                    </a:ext>
                  </a:extLst>
                </a:gridCol>
                <a:gridCol w="246888">
                  <a:extLst>
                    <a:ext uri="{9D8B030D-6E8A-4147-A177-3AD203B41FA5}">
                      <a16:colId xmlns:a16="http://schemas.microsoft.com/office/drawing/2014/main" val="1085690367"/>
                    </a:ext>
                  </a:extLst>
                </a:gridCol>
                <a:gridCol w="246888">
                  <a:extLst>
                    <a:ext uri="{9D8B030D-6E8A-4147-A177-3AD203B41FA5}">
                      <a16:colId xmlns:a16="http://schemas.microsoft.com/office/drawing/2014/main" val="3661009916"/>
                    </a:ext>
                  </a:extLst>
                </a:gridCol>
                <a:gridCol w="246888">
                  <a:extLst>
                    <a:ext uri="{9D8B030D-6E8A-4147-A177-3AD203B41FA5}">
                      <a16:colId xmlns:a16="http://schemas.microsoft.com/office/drawing/2014/main" val="1977541639"/>
                    </a:ext>
                  </a:extLst>
                </a:gridCol>
                <a:gridCol w="246888">
                  <a:extLst>
                    <a:ext uri="{9D8B030D-6E8A-4147-A177-3AD203B41FA5}">
                      <a16:colId xmlns:a16="http://schemas.microsoft.com/office/drawing/2014/main" val="3610453473"/>
                    </a:ext>
                  </a:extLst>
                </a:gridCol>
                <a:gridCol w="246888">
                  <a:extLst>
                    <a:ext uri="{9D8B030D-6E8A-4147-A177-3AD203B41FA5}">
                      <a16:colId xmlns:a16="http://schemas.microsoft.com/office/drawing/2014/main" val="3566609457"/>
                    </a:ext>
                  </a:extLst>
                </a:gridCol>
                <a:gridCol w="246888">
                  <a:extLst>
                    <a:ext uri="{9D8B030D-6E8A-4147-A177-3AD203B41FA5}">
                      <a16:colId xmlns:a16="http://schemas.microsoft.com/office/drawing/2014/main" val="2677269311"/>
                    </a:ext>
                  </a:extLst>
                </a:gridCol>
                <a:gridCol w="246888">
                  <a:extLst>
                    <a:ext uri="{9D8B030D-6E8A-4147-A177-3AD203B41FA5}">
                      <a16:colId xmlns:a16="http://schemas.microsoft.com/office/drawing/2014/main" val="2646241352"/>
                    </a:ext>
                  </a:extLst>
                </a:gridCol>
                <a:gridCol w="246888">
                  <a:extLst>
                    <a:ext uri="{9D8B030D-6E8A-4147-A177-3AD203B41FA5}">
                      <a16:colId xmlns:a16="http://schemas.microsoft.com/office/drawing/2014/main" val="3942359379"/>
                    </a:ext>
                  </a:extLst>
                </a:gridCol>
                <a:gridCol w="246888">
                  <a:extLst>
                    <a:ext uri="{9D8B030D-6E8A-4147-A177-3AD203B41FA5}">
                      <a16:colId xmlns:a16="http://schemas.microsoft.com/office/drawing/2014/main" val="718964116"/>
                    </a:ext>
                  </a:extLst>
                </a:gridCol>
                <a:gridCol w="246888">
                  <a:extLst>
                    <a:ext uri="{9D8B030D-6E8A-4147-A177-3AD203B41FA5}">
                      <a16:colId xmlns:a16="http://schemas.microsoft.com/office/drawing/2014/main" val="3093170220"/>
                    </a:ext>
                  </a:extLst>
                </a:gridCol>
                <a:gridCol w="246888">
                  <a:extLst>
                    <a:ext uri="{9D8B030D-6E8A-4147-A177-3AD203B41FA5}">
                      <a16:colId xmlns:a16="http://schemas.microsoft.com/office/drawing/2014/main" val="678012291"/>
                    </a:ext>
                  </a:extLst>
                </a:gridCol>
                <a:gridCol w="246888">
                  <a:extLst>
                    <a:ext uri="{9D8B030D-6E8A-4147-A177-3AD203B41FA5}">
                      <a16:colId xmlns:a16="http://schemas.microsoft.com/office/drawing/2014/main" val="2157746962"/>
                    </a:ext>
                  </a:extLst>
                </a:gridCol>
                <a:gridCol w="246888">
                  <a:extLst>
                    <a:ext uri="{9D8B030D-6E8A-4147-A177-3AD203B41FA5}">
                      <a16:colId xmlns:a16="http://schemas.microsoft.com/office/drawing/2014/main" val="702155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8117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- 2020-12-01 20:00:48</a:t>
                      </a:r>
                      <a:r>
                        <a:rPr kumimoji="0" lang="en-US" sz="1000" b="0" i="0" u="none" strike="noStrike" kern="1200" cap="none" spc="0" normalizeH="0" baseline="0" noProof="0">
                          <a:ln>
                            <a:noFill/>
                          </a:ln>
                          <a:solidFill>
                            <a:prstClr val="black"/>
                          </a:solidFill>
                          <a:effectLst/>
                          <a:uLnTx/>
                          <a:uFillTx/>
                          <a:latin typeface="+mn-lt"/>
                          <a:ea typeface="+mn-ea"/>
                          <a:cs typeface="+mn-cs"/>
                        </a:rPr>
                        <a:t>
 Min dah cuba, tersangaltlah sedappppppp! Thank you kongsi resepi Cik Merpati Putih!
#popdaily_bm #resepisedap #resepimudah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https://l.facebook.com/l.php?u=https%3A%2F%2Fbit.ly%2FPopDailyBM&amp;h=AT0KNY1lyZ9sjXbl34coAj_D7Z59EIR1zH0ZbpHJrpa66xv36duk4yrz-xt6eixeL20WTok6niKx_sHk_J8CzSQhY2BMSSBE99vRerWPQgw4g2qWsrNOz0ebFc8x3g&amp;s=1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46620652"/>
                  </a:ext>
                </a:extLst>
              </a:tr>
            </a:tbl>
          </a:graphicData>
        </a:graphic>
      </p:graphicFrame>
      <p:sp>
        <p:nvSpPr>
          <p:cNvPr id="4" name="Text Placeholder 3">
            <a:extLst>
              <a:ext uri="{FF2B5EF4-FFF2-40B4-BE49-F238E27FC236}">
                <a16:creationId xmlns:a16="http://schemas.microsoft.com/office/drawing/2014/main" id="{374C6AAE-B40B-4166-8959-0DE64A039162}"/>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2102269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6433F-6FAC-4350-8BA4-01DC63D04A42}"/>
              </a:ext>
            </a:extLst>
          </p:cNvPr>
          <p:cNvSpPr>
            <a:spLocks noGrp="1"/>
          </p:cNvSpPr>
          <p:nvPr>
            <p:ph type="title"/>
          </p:nvPr>
        </p:nvSpPr>
        <p:spPr/>
        <p:txBody>
          <a:bodyPr/>
          <a:lstStyle/>
          <a:p>
            <a:r>
              <a:rPr lang="en-US"/>
              <a:t>Facebook Published Posts Table (incl. author) | PopDaily BM - 18 of 26</a:t>
            </a:r>
          </a:p>
        </p:txBody>
      </p:sp>
      <p:graphicFrame>
        <p:nvGraphicFramePr>
          <p:cNvPr id="5" name="Table Placeholder 4">
            <a:extLst>
              <a:ext uri="{FF2B5EF4-FFF2-40B4-BE49-F238E27FC236}">
                <a16:creationId xmlns:a16="http://schemas.microsoft.com/office/drawing/2014/main" id="{B63DE537-6B13-46E3-A6A7-DD99DCEB609C}"/>
              </a:ext>
            </a:extLst>
          </p:cNvPr>
          <p:cNvGraphicFramePr>
            <a:graphicFrameLocks noGrp="1"/>
          </p:cNvGraphicFramePr>
          <p:nvPr>
            <p:ph type="tbl" sz="quarter" idx="13"/>
            <p:extLst>
              <p:ext uri="{D42A27DB-BD31-4B8C-83A1-F6EECF244321}">
                <p14:modId xmlns:p14="http://schemas.microsoft.com/office/powerpoint/2010/main" val="3165271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59578962"/>
                    </a:ext>
                  </a:extLst>
                </a:gridCol>
                <a:gridCol w="1069848">
                  <a:extLst>
                    <a:ext uri="{9D8B030D-6E8A-4147-A177-3AD203B41FA5}">
                      <a16:colId xmlns:a16="http://schemas.microsoft.com/office/drawing/2014/main" val="1837572063"/>
                    </a:ext>
                  </a:extLst>
                </a:gridCol>
                <a:gridCol w="246888">
                  <a:extLst>
                    <a:ext uri="{9D8B030D-6E8A-4147-A177-3AD203B41FA5}">
                      <a16:colId xmlns:a16="http://schemas.microsoft.com/office/drawing/2014/main" val="195141267"/>
                    </a:ext>
                  </a:extLst>
                </a:gridCol>
                <a:gridCol w="1069848">
                  <a:extLst>
                    <a:ext uri="{9D8B030D-6E8A-4147-A177-3AD203B41FA5}">
                      <a16:colId xmlns:a16="http://schemas.microsoft.com/office/drawing/2014/main" val="2388585965"/>
                    </a:ext>
                  </a:extLst>
                </a:gridCol>
                <a:gridCol w="246888">
                  <a:extLst>
                    <a:ext uri="{9D8B030D-6E8A-4147-A177-3AD203B41FA5}">
                      <a16:colId xmlns:a16="http://schemas.microsoft.com/office/drawing/2014/main" val="1245576654"/>
                    </a:ext>
                  </a:extLst>
                </a:gridCol>
                <a:gridCol w="246888">
                  <a:extLst>
                    <a:ext uri="{9D8B030D-6E8A-4147-A177-3AD203B41FA5}">
                      <a16:colId xmlns:a16="http://schemas.microsoft.com/office/drawing/2014/main" val="1849486265"/>
                    </a:ext>
                  </a:extLst>
                </a:gridCol>
                <a:gridCol w="246888">
                  <a:extLst>
                    <a:ext uri="{9D8B030D-6E8A-4147-A177-3AD203B41FA5}">
                      <a16:colId xmlns:a16="http://schemas.microsoft.com/office/drawing/2014/main" val="4267917471"/>
                    </a:ext>
                  </a:extLst>
                </a:gridCol>
                <a:gridCol w="246888">
                  <a:extLst>
                    <a:ext uri="{9D8B030D-6E8A-4147-A177-3AD203B41FA5}">
                      <a16:colId xmlns:a16="http://schemas.microsoft.com/office/drawing/2014/main" val="1052006428"/>
                    </a:ext>
                  </a:extLst>
                </a:gridCol>
                <a:gridCol w="246888">
                  <a:extLst>
                    <a:ext uri="{9D8B030D-6E8A-4147-A177-3AD203B41FA5}">
                      <a16:colId xmlns:a16="http://schemas.microsoft.com/office/drawing/2014/main" val="759373412"/>
                    </a:ext>
                  </a:extLst>
                </a:gridCol>
                <a:gridCol w="246888">
                  <a:extLst>
                    <a:ext uri="{9D8B030D-6E8A-4147-A177-3AD203B41FA5}">
                      <a16:colId xmlns:a16="http://schemas.microsoft.com/office/drawing/2014/main" val="3113998090"/>
                    </a:ext>
                  </a:extLst>
                </a:gridCol>
                <a:gridCol w="246888">
                  <a:extLst>
                    <a:ext uri="{9D8B030D-6E8A-4147-A177-3AD203B41FA5}">
                      <a16:colId xmlns:a16="http://schemas.microsoft.com/office/drawing/2014/main" val="2900052514"/>
                    </a:ext>
                  </a:extLst>
                </a:gridCol>
                <a:gridCol w="246888">
                  <a:extLst>
                    <a:ext uri="{9D8B030D-6E8A-4147-A177-3AD203B41FA5}">
                      <a16:colId xmlns:a16="http://schemas.microsoft.com/office/drawing/2014/main" val="1815312081"/>
                    </a:ext>
                  </a:extLst>
                </a:gridCol>
                <a:gridCol w="246888">
                  <a:extLst>
                    <a:ext uri="{9D8B030D-6E8A-4147-A177-3AD203B41FA5}">
                      <a16:colId xmlns:a16="http://schemas.microsoft.com/office/drawing/2014/main" val="2108219000"/>
                    </a:ext>
                  </a:extLst>
                </a:gridCol>
                <a:gridCol w="246888">
                  <a:extLst>
                    <a:ext uri="{9D8B030D-6E8A-4147-A177-3AD203B41FA5}">
                      <a16:colId xmlns:a16="http://schemas.microsoft.com/office/drawing/2014/main" val="1658993143"/>
                    </a:ext>
                  </a:extLst>
                </a:gridCol>
                <a:gridCol w="246888">
                  <a:extLst>
                    <a:ext uri="{9D8B030D-6E8A-4147-A177-3AD203B41FA5}">
                      <a16:colId xmlns:a16="http://schemas.microsoft.com/office/drawing/2014/main" val="2326956084"/>
                    </a:ext>
                  </a:extLst>
                </a:gridCol>
                <a:gridCol w="246888">
                  <a:extLst>
                    <a:ext uri="{9D8B030D-6E8A-4147-A177-3AD203B41FA5}">
                      <a16:colId xmlns:a16="http://schemas.microsoft.com/office/drawing/2014/main" val="3421179884"/>
                    </a:ext>
                  </a:extLst>
                </a:gridCol>
                <a:gridCol w="246888">
                  <a:extLst>
                    <a:ext uri="{9D8B030D-6E8A-4147-A177-3AD203B41FA5}">
                      <a16:colId xmlns:a16="http://schemas.microsoft.com/office/drawing/2014/main" val="2085963205"/>
                    </a:ext>
                  </a:extLst>
                </a:gridCol>
                <a:gridCol w="246888">
                  <a:extLst>
                    <a:ext uri="{9D8B030D-6E8A-4147-A177-3AD203B41FA5}">
                      <a16:colId xmlns:a16="http://schemas.microsoft.com/office/drawing/2014/main" val="1243891438"/>
                    </a:ext>
                  </a:extLst>
                </a:gridCol>
                <a:gridCol w="246888">
                  <a:extLst>
                    <a:ext uri="{9D8B030D-6E8A-4147-A177-3AD203B41FA5}">
                      <a16:colId xmlns:a16="http://schemas.microsoft.com/office/drawing/2014/main" val="1732951281"/>
                    </a:ext>
                  </a:extLst>
                </a:gridCol>
                <a:gridCol w="246888">
                  <a:extLst>
                    <a:ext uri="{9D8B030D-6E8A-4147-A177-3AD203B41FA5}">
                      <a16:colId xmlns:a16="http://schemas.microsoft.com/office/drawing/2014/main" val="4181572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802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- 2020-12-02 12:02:29</a:t>
                      </a:r>
                      <a:r>
                        <a:rPr kumimoji="0" lang="en-US" sz="1000" b="0" i="0" u="none" strike="noStrike" kern="1200" cap="none" spc="0" normalizeH="0" baseline="0" noProof="0">
                          <a:ln>
                            <a:noFill/>
                          </a:ln>
                          <a:solidFill>
                            <a:prstClr val="black"/>
                          </a:solidFill>
                          <a:effectLst/>
                          <a:uLnTx/>
                          <a:uFillTx/>
                          <a:latin typeface="+mn-lt"/>
                          <a:ea typeface="+mn-ea"/>
                          <a:cs typeface="+mn-cs"/>
                        </a:rPr>
                        <a:t>
 Ramai touching dengan mv baru Tokti kan..comeii Aafiyah 🥰
#popdaily_bm #tokti #sitinurhaliza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QQnr3ioBTEaod&amp;w=400&amp;h=400&amp;url=https%3A%2F%2Fmy.popdaily.com%2Fbm%2Fwp-content%2Fuploads%2F2020%2F12%2Fa41votc9iog8cww8ks880okckqkp1gv.jpg&amp;cfs=1&amp;sx=188&amp;sy=0&amp;sw=400&amp;sh=400&amp;_nc_cb=1&amp;_nc_hash=AQAhESBsqC7GPr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Adeeb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4925%3Futm_source%3Dfacebook-popdaily.bm%26utm_medium%3Dpost%26utm_campaign%3Dsiti%26utm_content%3Dlink-20201202&amp;h=AT0lGYEJFkhwP3TRdPut01S5evAPiLE5Ybv5YKLwjn8JGCrVJb8AFHrGr6gom6EoA_zndmB13asRY4awoRvD6kNWVRWiwSfTMmhTI-72119YRzVlSccx3HWagSe0tA&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61652903"/>
                  </a:ext>
                </a:extLst>
              </a:tr>
            </a:tbl>
          </a:graphicData>
        </a:graphic>
      </p:graphicFrame>
      <p:sp>
        <p:nvSpPr>
          <p:cNvPr id="4" name="Text Placeholder 3">
            <a:extLst>
              <a:ext uri="{FF2B5EF4-FFF2-40B4-BE49-F238E27FC236}">
                <a16:creationId xmlns:a16="http://schemas.microsoft.com/office/drawing/2014/main" id="{7F4550D7-FBD6-4AED-B81E-C85083F4B607}"/>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326323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D9D4-0C7B-41D7-8DEE-F7705A313B02}"/>
              </a:ext>
            </a:extLst>
          </p:cNvPr>
          <p:cNvSpPr>
            <a:spLocks noGrp="1"/>
          </p:cNvSpPr>
          <p:nvPr>
            <p:ph type="title"/>
          </p:nvPr>
        </p:nvSpPr>
        <p:spPr/>
        <p:txBody>
          <a:bodyPr/>
          <a:lstStyle/>
          <a:p>
            <a:r>
              <a:rPr lang="en-US"/>
              <a:t>Facebook Published Posts Table (incl. author) | PopDaily BM - 19 of 26</a:t>
            </a:r>
          </a:p>
        </p:txBody>
      </p:sp>
      <p:graphicFrame>
        <p:nvGraphicFramePr>
          <p:cNvPr id="5" name="Table Placeholder 4">
            <a:extLst>
              <a:ext uri="{FF2B5EF4-FFF2-40B4-BE49-F238E27FC236}">
                <a16:creationId xmlns:a16="http://schemas.microsoft.com/office/drawing/2014/main" id="{14301C78-398D-4270-B273-DBF46E64A7DF}"/>
              </a:ext>
            </a:extLst>
          </p:cNvPr>
          <p:cNvGraphicFramePr>
            <a:graphicFrameLocks noGrp="1"/>
          </p:cNvGraphicFramePr>
          <p:nvPr>
            <p:ph type="tbl" sz="quarter" idx="13"/>
            <p:extLst>
              <p:ext uri="{D42A27DB-BD31-4B8C-83A1-F6EECF244321}">
                <p14:modId xmlns:p14="http://schemas.microsoft.com/office/powerpoint/2010/main" val="126220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63191884"/>
                    </a:ext>
                  </a:extLst>
                </a:gridCol>
                <a:gridCol w="1069848">
                  <a:extLst>
                    <a:ext uri="{9D8B030D-6E8A-4147-A177-3AD203B41FA5}">
                      <a16:colId xmlns:a16="http://schemas.microsoft.com/office/drawing/2014/main" val="936394864"/>
                    </a:ext>
                  </a:extLst>
                </a:gridCol>
                <a:gridCol w="246888">
                  <a:extLst>
                    <a:ext uri="{9D8B030D-6E8A-4147-A177-3AD203B41FA5}">
                      <a16:colId xmlns:a16="http://schemas.microsoft.com/office/drawing/2014/main" val="2668801260"/>
                    </a:ext>
                  </a:extLst>
                </a:gridCol>
                <a:gridCol w="1069848">
                  <a:extLst>
                    <a:ext uri="{9D8B030D-6E8A-4147-A177-3AD203B41FA5}">
                      <a16:colId xmlns:a16="http://schemas.microsoft.com/office/drawing/2014/main" val="3699340499"/>
                    </a:ext>
                  </a:extLst>
                </a:gridCol>
                <a:gridCol w="246888">
                  <a:extLst>
                    <a:ext uri="{9D8B030D-6E8A-4147-A177-3AD203B41FA5}">
                      <a16:colId xmlns:a16="http://schemas.microsoft.com/office/drawing/2014/main" val="389892516"/>
                    </a:ext>
                  </a:extLst>
                </a:gridCol>
                <a:gridCol w="246888">
                  <a:extLst>
                    <a:ext uri="{9D8B030D-6E8A-4147-A177-3AD203B41FA5}">
                      <a16:colId xmlns:a16="http://schemas.microsoft.com/office/drawing/2014/main" val="2164547369"/>
                    </a:ext>
                  </a:extLst>
                </a:gridCol>
                <a:gridCol w="246888">
                  <a:extLst>
                    <a:ext uri="{9D8B030D-6E8A-4147-A177-3AD203B41FA5}">
                      <a16:colId xmlns:a16="http://schemas.microsoft.com/office/drawing/2014/main" val="2315063365"/>
                    </a:ext>
                  </a:extLst>
                </a:gridCol>
                <a:gridCol w="246888">
                  <a:extLst>
                    <a:ext uri="{9D8B030D-6E8A-4147-A177-3AD203B41FA5}">
                      <a16:colId xmlns:a16="http://schemas.microsoft.com/office/drawing/2014/main" val="2923758523"/>
                    </a:ext>
                  </a:extLst>
                </a:gridCol>
                <a:gridCol w="246888">
                  <a:extLst>
                    <a:ext uri="{9D8B030D-6E8A-4147-A177-3AD203B41FA5}">
                      <a16:colId xmlns:a16="http://schemas.microsoft.com/office/drawing/2014/main" val="2910725244"/>
                    </a:ext>
                  </a:extLst>
                </a:gridCol>
                <a:gridCol w="246888">
                  <a:extLst>
                    <a:ext uri="{9D8B030D-6E8A-4147-A177-3AD203B41FA5}">
                      <a16:colId xmlns:a16="http://schemas.microsoft.com/office/drawing/2014/main" val="3825638125"/>
                    </a:ext>
                  </a:extLst>
                </a:gridCol>
                <a:gridCol w="246888">
                  <a:extLst>
                    <a:ext uri="{9D8B030D-6E8A-4147-A177-3AD203B41FA5}">
                      <a16:colId xmlns:a16="http://schemas.microsoft.com/office/drawing/2014/main" val="2716393280"/>
                    </a:ext>
                  </a:extLst>
                </a:gridCol>
                <a:gridCol w="246888">
                  <a:extLst>
                    <a:ext uri="{9D8B030D-6E8A-4147-A177-3AD203B41FA5}">
                      <a16:colId xmlns:a16="http://schemas.microsoft.com/office/drawing/2014/main" val="2099950501"/>
                    </a:ext>
                  </a:extLst>
                </a:gridCol>
                <a:gridCol w="246888">
                  <a:extLst>
                    <a:ext uri="{9D8B030D-6E8A-4147-A177-3AD203B41FA5}">
                      <a16:colId xmlns:a16="http://schemas.microsoft.com/office/drawing/2014/main" val="2671314889"/>
                    </a:ext>
                  </a:extLst>
                </a:gridCol>
                <a:gridCol w="246888">
                  <a:extLst>
                    <a:ext uri="{9D8B030D-6E8A-4147-A177-3AD203B41FA5}">
                      <a16:colId xmlns:a16="http://schemas.microsoft.com/office/drawing/2014/main" val="1855280075"/>
                    </a:ext>
                  </a:extLst>
                </a:gridCol>
                <a:gridCol w="246888">
                  <a:extLst>
                    <a:ext uri="{9D8B030D-6E8A-4147-A177-3AD203B41FA5}">
                      <a16:colId xmlns:a16="http://schemas.microsoft.com/office/drawing/2014/main" val="3305828000"/>
                    </a:ext>
                  </a:extLst>
                </a:gridCol>
                <a:gridCol w="246888">
                  <a:extLst>
                    <a:ext uri="{9D8B030D-6E8A-4147-A177-3AD203B41FA5}">
                      <a16:colId xmlns:a16="http://schemas.microsoft.com/office/drawing/2014/main" val="3012970682"/>
                    </a:ext>
                  </a:extLst>
                </a:gridCol>
                <a:gridCol w="246888">
                  <a:extLst>
                    <a:ext uri="{9D8B030D-6E8A-4147-A177-3AD203B41FA5}">
                      <a16:colId xmlns:a16="http://schemas.microsoft.com/office/drawing/2014/main" val="766120021"/>
                    </a:ext>
                  </a:extLst>
                </a:gridCol>
                <a:gridCol w="246888">
                  <a:extLst>
                    <a:ext uri="{9D8B030D-6E8A-4147-A177-3AD203B41FA5}">
                      <a16:colId xmlns:a16="http://schemas.microsoft.com/office/drawing/2014/main" val="198164613"/>
                    </a:ext>
                  </a:extLst>
                </a:gridCol>
                <a:gridCol w="246888">
                  <a:extLst>
                    <a:ext uri="{9D8B030D-6E8A-4147-A177-3AD203B41FA5}">
                      <a16:colId xmlns:a16="http://schemas.microsoft.com/office/drawing/2014/main" val="2102789564"/>
                    </a:ext>
                  </a:extLst>
                </a:gridCol>
                <a:gridCol w="246888">
                  <a:extLst>
                    <a:ext uri="{9D8B030D-6E8A-4147-A177-3AD203B41FA5}">
                      <a16:colId xmlns:a16="http://schemas.microsoft.com/office/drawing/2014/main" val="562391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399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- 2020-12-04 17:20:46</a:t>
                      </a:r>
                      <a:r>
                        <a:rPr kumimoji="0" lang="en-US" sz="1000" b="0" i="0" u="none" strike="noStrike" kern="1200" cap="none" spc="0" normalizeH="0" baseline="0" noProof="0">
                          <a:ln>
                            <a:noFill/>
                          </a:ln>
                          <a:solidFill>
                            <a:prstClr val="black"/>
                          </a:solidFill>
                          <a:effectLst/>
                          <a:uLnTx/>
                          <a:uFillTx/>
                          <a:latin typeface="+mn-lt"/>
                          <a:ea typeface="+mn-ea"/>
                          <a:cs typeface="+mn-cs"/>
                        </a:rPr>
                        <a:t>
 Korang dah sedia ke, mesti tak sabar lagi nak streaming live #2020mama ni kan? 😍 
#joox #jooxmy #bts #twice #kpop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4UEgzTIpxnNo2&amp;w=400&amp;h=400&amp;url=https%3A%2F%2Fmy.popdaily.com%2Fbm%2Fwp-content%2Fuploads%2F2020%2F12%2Fsk1jdk7mh8gwcsgow0ww84ssqkt4su.jpg&amp;cfs=1&amp;sx=4&amp;sy=0&amp;sw=400&amp;sh=400&amp;_nc_cb=1&amp;_nc_hash=AQCDYzOY_2XsOz3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Adeeb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5000%3Futm_source%3Dfacebook-popdaily.bm%26utm_medium%3Dpost%26utm_campaign%3Dmama%26utm_content%3Dlink-20201205&amp;h=AT0yvHXgfk07o4jjLAKkBJEOmRxm7tEm_peRbxIsPtYYKXA6Mb-bJJoZuX1SBO5erU1cffTeqO8EakumBa0fqt8j3qD6UlUtNOCiz55qL7FEL_j2U-Cq6yRZi0BCag&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46491928"/>
                  </a:ext>
                </a:extLst>
              </a:tr>
            </a:tbl>
          </a:graphicData>
        </a:graphic>
      </p:graphicFrame>
      <p:sp>
        <p:nvSpPr>
          <p:cNvPr id="4" name="Text Placeholder 3">
            <a:extLst>
              <a:ext uri="{FF2B5EF4-FFF2-40B4-BE49-F238E27FC236}">
                <a16:creationId xmlns:a16="http://schemas.microsoft.com/office/drawing/2014/main" id="{41E4AF23-140B-4B12-B187-002537EA8CCB}"/>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2073379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34C9A-2282-44DD-9A6D-2C57E9ACA223}"/>
              </a:ext>
            </a:extLst>
          </p:cNvPr>
          <p:cNvSpPr>
            <a:spLocks noGrp="1"/>
          </p:cNvSpPr>
          <p:nvPr>
            <p:ph type="title"/>
          </p:nvPr>
        </p:nvSpPr>
        <p:spPr/>
        <p:txBody>
          <a:bodyPr/>
          <a:lstStyle/>
          <a:p>
            <a:r>
              <a:rPr lang="en-US"/>
              <a:t>Facebook Published Posts Table (incl. author) | PopDaily BM - 20 of 26</a:t>
            </a:r>
          </a:p>
        </p:txBody>
      </p:sp>
      <p:graphicFrame>
        <p:nvGraphicFramePr>
          <p:cNvPr id="5" name="Table Placeholder 4">
            <a:extLst>
              <a:ext uri="{FF2B5EF4-FFF2-40B4-BE49-F238E27FC236}">
                <a16:creationId xmlns:a16="http://schemas.microsoft.com/office/drawing/2014/main" id="{287053CC-B3B4-4B25-88C9-938B07DB6636}"/>
              </a:ext>
            </a:extLst>
          </p:cNvPr>
          <p:cNvGraphicFramePr>
            <a:graphicFrameLocks noGrp="1"/>
          </p:cNvGraphicFramePr>
          <p:nvPr>
            <p:ph type="tbl" sz="quarter" idx="13"/>
            <p:extLst>
              <p:ext uri="{D42A27DB-BD31-4B8C-83A1-F6EECF244321}">
                <p14:modId xmlns:p14="http://schemas.microsoft.com/office/powerpoint/2010/main" val="1843941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07977304"/>
                    </a:ext>
                  </a:extLst>
                </a:gridCol>
                <a:gridCol w="1069848">
                  <a:extLst>
                    <a:ext uri="{9D8B030D-6E8A-4147-A177-3AD203B41FA5}">
                      <a16:colId xmlns:a16="http://schemas.microsoft.com/office/drawing/2014/main" val="3859353167"/>
                    </a:ext>
                  </a:extLst>
                </a:gridCol>
                <a:gridCol w="246888">
                  <a:extLst>
                    <a:ext uri="{9D8B030D-6E8A-4147-A177-3AD203B41FA5}">
                      <a16:colId xmlns:a16="http://schemas.microsoft.com/office/drawing/2014/main" val="326740444"/>
                    </a:ext>
                  </a:extLst>
                </a:gridCol>
                <a:gridCol w="1069848">
                  <a:extLst>
                    <a:ext uri="{9D8B030D-6E8A-4147-A177-3AD203B41FA5}">
                      <a16:colId xmlns:a16="http://schemas.microsoft.com/office/drawing/2014/main" val="4252663724"/>
                    </a:ext>
                  </a:extLst>
                </a:gridCol>
                <a:gridCol w="246888">
                  <a:extLst>
                    <a:ext uri="{9D8B030D-6E8A-4147-A177-3AD203B41FA5}">
                      <a16:colId xmlns:a16="http://schemas.microsoft.com/office/drawing/2014/main" val="344396637"/>
                    </a:ext>
                  </a:extLst>
                </a:gridCol>
                <a:gridCol w="246888">
                  <a:extLst>
                    <a:ext uri="{9D8B030D-6E8A-4147-A177-3AD203B41FA5}">
                      <a16:colId xmlns:a16="http://schemas.microsoft.com/office/drawing/2014/main" val="1482640596"/>
                    </a:ext>
                  </a:extLst>
                </a:gridCol>
                <a:gridCol w="246888">
                  <a:extLst>
                    <a:ext uri="{9D8B030D-6E8A-4147-A177-3AD203B41FA5}">
                      <a16:colId xmlns:a16="http://schemas.microsoft.com/office/drawing/2014/main" val="1742263607"/>
                    </a:ext>
                  </a:extLst>
                </a:gridCol>
                <a:gridCol w="246888">
                  <a:extLst>
                    <a:ext uri="{9D8B030D-6E8A-4147-A177-3AD203B41FA5}">
                      <a16:colId xmlns:a16="http://schemas.microsoft.com/office/drawing/2014/main" val="2767636859"/>
                    </a:ext>
                  </a:extLst>
                </a:gridCol>
                <a:gridCol w="246888">
                  <a:extLst>
                    <a:ext uri="{9D8B030D-6E8A-4147-A177-3AD203B41FA5}">
                      <a16:colId xmlns:a16="http://schemas.microsoft.com/office/drawing/2014/main" val="1150549921"/>
                    </a:ext>
                  </a:extLst>
                </a:gridCol>
                <a:gridCol w="246888">
                  <a:extLst>
                    <a:ext uri="{9D8B030D-6E8A-4147-A177-3AD203B41FA5}">
                      <a16:colId xmlns:a16="http://schemas.microsoft.com/office/drawing/2014/main" val="4035631381"/>
                    </a:ext>
                  </a:extLst>
                </a:gridCol>
                <a:gridCol w="246888">
                  <a:extLst>
                    <a:ext uri="{9D8B030D-6E8A-4147-A177-3AD203B41FA5}">
                      <a16:colId xmlns:a16="http://schemas.microsoft.com/office/drawing/2014/main" val="215239532"/>
                    </a:ext>
                  </a:extLst>
                </a:gridCol>
                <a:gridCol w="246888">
                  <a:extLst>
                    <a:ext uri="{9D8B030D-6E8A-4147-A177-3AD203B41FA5}">
                      <a16:colId xmlns:a16="http://schemas.microsoft.com/office/drawing/2014/main" val="2034422562"/>
                    </a:ext>
                  </a:extLst>
                </a:gridCol>
                <a:gridCol w="246888">
                  <a:extLst>
                    <a:ext uri="{9D8B030D-6E8A-4147-A177-3AD203B41FA5}">
                      <a16:colId xmlns:a16="http://schemas.microsoft.com/office/drawing/2014/main" val="892333831"/>
                    </a:ext>
                  </a:extLst>
                </a:gridCol>
                <a:gridCol w="246888">
                  <a:extLst>
                    <a:ext uri="{9D8B030D-6E8A-4147-A177-3AD203B41FA5}">
                      <a16:colId xmlns:a16="http://schemas.microsoft.com/office/drawing/2014/main" val="304290300"/>
                    </a:ext>
                  </a:extLst>
                </a:gridCol>
                <a:gridCol w="246888">
                  <a:extLst>
                    <a:ext uri="{9D8B030D-6E8A-4147-A177-3AD203B41FA5}">
                      <a16:colId xmlns:a16="http://schemas.microsoft.com/office/drawing/2014/main" val="4062027783"/>
                    </a:ext>
                  </a:extLst>
                </a:gridCol>
                <a:gridCol w="246888">
                  <a:extLst>
                    <a:ext uri="{9D8B030D-6E8A-4147-A177-3AD203B41FA5}">
                      <a16:colId xmlns:a16="http://schemas.microsoft.com/office/drawing/2014/main" val="1414328484"/>
                    </a:ext>
                  </a:extLst>
                </a:gridCol>
                <a:gridCol w="246888">
                  <a:extLst>
                    <a:ext uri="{9D8B030D-6E8A-4147-A177-3AD203B41FA5}">
                      <a16:colId xmlns:a16="http://schemas.microsoft.com/office/drawing/2014/main" val="693191514"/>
                    </a:ext>
                  </a:extLst>
                </a:gridCol>
                <a:gridCol w="246888">
                  <a:extLst>
                    <a:ext uri="{9D8B030D-6E8A-4147-A177-3AD203B41FA5}">
                      <a16:colId xmlns:a16="http://schemas.microsoft.com/office/drawing/2014/main" val="1714361124"/>
                    </a:ext>
                  </a:extLst>
                </a:gridCol>
                <a:gridCol w="246888">
                  <a:extLst>
                    <a:ext uri="{9D8B030D-6E8A-4147-A177-3AD203B41FA5}">
                      <a16:colId xmlns:a16="http://schemas.microsoft.com/office/drawing/2014/main" val="1545192170"/>
                    </a:ext>
                  </a:extLst>
                </a:gridCol>
                <a:gridCol w="246888">
                  <a:extLst>
                    <a:ext uri="{9D8B030D-6E8A-4147-A177-3AD203B41FA5}">
                      <a16:colId xmlns:a16="http://schemas.microsoft.com/office/drawing/2014/main" val="4182313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564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- 2020-12-06 14:00:34</a:t>
                      </a:r>
                      <a:r>
                        <a:rPr kumimoji="0" lang="en-US" sz="1000" b="0" i="0" u="none" strike="noStrike" kern="1200" cap="none" spc="0" normalizeH="0" baseline="0" noProof="0">
                          <a:ln>
                            <a:noFill/>
                          </a:ln>
                          <a:solidFill>
                            <a:prstClr val="black"/>
                          </a:solidFill>
                          <a:effectLst/>
                          <a:uLnTx/>
                          <a:uFillTx/>
                          <a:latin typeface="+mn-lt"/>
                          <a:ea typeface="+mn-ea"/>
                          <a:cs typeface="+mn-cs"/>
                        </a:rPr>
                        <a:t>
 Apa nickname bff korang? 😍
#bff #Nickname #comel #sahabat #viralmalaysia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rnLmPsRXZvRYy&amp;w=400&amp;h=400&amp;url=https%3A%2F%2Fmy.popdaily.com%2Fbm%2Fwp-content%2Fuploads%2F2020%2F07%2F4wbmrl3nkoe88s4sokwwccc8kqdfypq.jpg&amp;cfs=1&amp;sx=0&amp;sy=0&amp;sw=400&amp;sh=400&amp;_nc_cb=1&amp;_nc_hash=AQAoS0XV0YUha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Adeeb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817%3Futm_source%3Dfacebook-popdaily.bm%26utm_medium%3Dpost%26utm_campaign%3Dbff%26utm_content%3Dlink-20201206&amp;h=AT3gE9MZiBrULsaesAxwC1xhPNIkz8-oF7fhtwBRTQDHGV0aZkijeismUw0sQo3hm5To0jDWLIxTsdLTD3xeuvAihNQVilaI6zImrWlWClV5CPgtmQIn-MGviwq-R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93765163"/>
                  </a:ext>
                </a:extLst>
              </a:tr>
            </a:tbl>
          </a:graphicData>
        </a:graphic>
      </p:graphicFrame>
      <p:sp>
        <p:nvSpPr>
          <p:cNvPr id="4" name="Text Placeholder 3">
            <a:extLst>
              <a:ext uri="{FF2B5EF4-FFF2-40B4-BE49-F238E27FC236}">
                <a16:creationId xmlns:a16="http://schemas.microsoft.com/office/drawing/2014/main" id="{3BF98947-BA9E-4071-9F39-97DD66360C4E}"/>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3231066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400BB-591D-43F6-B449-DCAC1DDEDB7C}"/>
              </a:ext>
            </a:extLst>
          </p:cNvPr>
          <p:cNvSpPr>
            <a:spLocks noGrp="1"/>
          </p:cNvSpPr>
          <p:nvPr>
            <p:ph type="title"/>
          </p:nvPr>
        </p:nvSpPr>
        <p:spPr/>
        <p:txBody>
          <a:bodyPr/>
          <a:lstStyle/>
          <a:p>
            <a:r>
              <a:rPr lang="en-US"/>
              <a:t>Facebook Published Posts Table (incl. author) | PopDaily BM - 21 of 26</a:t>
            </a:r>
          </a:p>
        </p:txBody>
      </p:sp>
      <p:graphicFrame>
        <p:nvGraphicFramePr>
          <p:cNvPr id="5" name="Table Placeholder 4">
            <a:extLst>
              <a:ext uri="{FF2B5EF4-FFF2-40B4-BE49-F238E27FC236}">
                <a16:creationId xmlns:a16="http://schemas.microsoft.com/office/drawing/2014/main" id="{D388C52B-B563-4761-84DB-AF3EF5BFFAAB}"/>
              </a:ext>
            </a:extLst>
          </p:cNvPr>
          <p:cNvGraphicFramePr>
            <a:graphicFrameLocks noGrp="1"/>
          </p:cNvGraphicFramePr>
          <p:nvPr>
            <p:ph type="tbl" sz="quarter" idx="13"/>
            <p:extLst>
              <p:ext uri="{D42A27DB-BD31-4B8C-83A1-F6EECF244321}">
                <p14:modId xmlns:p14="http://schemas.microsoft.com/office/powerpoint/2010/main" val="422004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83121489"/>
                    </a:ext>
                  </a:extLst>
                </a:gridCol>
                <a:gridCol w="1069848">
                  <a:extLst>
                    <a:ext uri="{9D8B030D-6E8A-4147-A177-3AD203B41FA5}">
                      <a16:colId xmlns:a16="http://schemas.microsoft.com/office/drawing/2014/main" val="1187611946"/>
                    </a:ext>
                  </a:extLst>
                </a:gridCol>
                <a:gridCol w="246888">
                  <a:extLst>
                    <a:ext uri="{9D8B030D-6E8A-4147-A177-3AD203B41FA5}">
                      <a16:colId xmlns:a16="http://schemas.microsoft.com/office/drawing/2014/main" val="1096503448"/>
                    </a:ext>
                  </a:extLst>
                </a:gridCol>
                <a:gridCol w="1069848">
                  <a:extLst>
                    <a:ext uri="{9D8B030D-6E8A-4147-A177-3AD203B41FA5}">
                      <a16:colId xmlns:a16="http://schemas.microsoft.com/office/drawing/2014/main" val="1224443495"/>
                    </a:ext>
                  </a:extLst>
                </a:gridCol>
                <a:gridCol w="246888">
                  <a:extLst>
                    <a:ext uri="{9D8B030D-6E8A-4147-A177-3AD203B41FA5}">
                      <a16:colId xmlns:a16="http://schemas.microsoft.com/office/drawing/2014/main" val="3524235640"/>
                    </a:ext>
                  </a:extLst>
                </a:gridCol>
                <a:gridCol w="246888">
                  <a:extLst>
                    <a:ext uri="{9D8B030D-6E8A-4147-A177-3AD203B41FA5}">
                      <a16:colId xmlns:a16="http://schemas.microsoft.com/office/drawing/2014/main" val="3002665261"/>
                    </a:ext>
                  </a:extLst>
                </a:gridCol>
                <a:gridCol w="246888">
                  <a:extLst>
                    <a:ext uri="{9D8B030D-6E8A-4147-A177-3AD203B41FA5}">
                      <a16:colId xmlns:a16="http://schemas.microsoft.com/office/drawing/2014/main" val="2510303601"/>
                    </a:ext>
                  </a:extLst>
                </a:gridCol>
                <a:gridCol w="246888">
                  <a:extLst>
                    <a:ext uri="{9D8B030D-6E8A-4147-A177-3AD203B41FA5}">
                      <a16:colId xmlns:a16="http://schemas.microsoft.com/office/drawing/2014/main" val="3274949886"/>
                    </a:ext>
                  </a:extLst>
                </a:gridCol>
                <a:gridCol w="246888">
                  <a:extLst>
                    <a:ext uri="{9D8B030D-6E8A-4147-A177-3AD203B41FA5}">
                      <a16:colId xmlns:a16="http://schemas.microsoft.com/office/drawing/2014/main" val="3896523950"/>
                    </a:ext>
                  </a:extLst>
                </a:gridCol>
                <a:gridCol w="246888">
                  <a:extLst>
                    <a:ext uri="{9D8B030D-6E8A-4147-A177-3AD203B41FA5}">
                      <a16:colId xmlns:a16="http://schemas.microsoft.com/office/drawing/2014/main" val="4109832147"/>
                    </a:ext>
                  </a:extLst>
                </a:gridCol>
                <a:gridCol w="246888">
                  <a:extLst>
                    <a:ext uri="{9D8B030D-6E8A-4147-A177-3AD203B41FA5}">
                      <a16:colId xmlns:a16="http://schemas.microsoft.com/office/drawing/2014/main" val="779073977"/>
                    </a:ext>
                  </a:extLst>
                </a:gridCol>
                <a:gridCol w="246888">
                  <a:extLst>
                    <a:ext uri="{9D8B030D-6E8A-4147-A177-3AD203B41FA5}">
                      <a16:colId xmlns:a16="http://schemas.microsoft.com/office/drawing/2014/main" val="2302360550"/>
                    </a:ext>
                  </a:extLst>
                </a:gridCol>
                <a:gridCol w="246888">
                  <a:extLst>
                    <a:ext uri="{9D8B030D-6E8A-4147-A177-3AD203B41FA5}">
                      <a16:colId xmlns:a16="http://schemas.microsoft.com/office/drawing/2014/main" val="1774453147"/>
                    </a:ext>
                  </a:extLst>
                </a:gridCol>
                <a:gridCol w="246888">
                  <a:extLst>
                    <a:ext uri="{9D8B030D-6E8A-4147-A177-3AD203B41FA5}">
                      <a16:colId xmlns:a16="http://schemas.microsoft.com/office/drawing/2014/main" val="2745540568"/>
                    </a:ext>
                  </a:extLst>
                </a:gridCol>
                <a:gridCol w="246888">
                  <a:extLst>
                    <a:ext uri="{9D8B030D-6E8A-4147-A177-3AD203B41FA5}">
                      <a16:colId xmlns:a16="http://schemas.microsoft.com/office/drawing/2014/main" val="3905758897"/>
                    </a:ext>
                  </a:extLst>
                </a:gridCol>
                <a:gridCol w="246888">
                  <a:extLst>
                    <a:ext uri="{9D8B030D-6E8A-4147-A177-3AD203B41FA5}">
                      <a16:colId xmlns:a16="http://schemas.microsoft.com/office/drawing/2014/main" val="2592593983"/>
                    </a:ext>
                  </a:extLst>
                </a:gridCol>
                <a:gridCol w="246888">
                  <a:extLst>
                    <a:ext uri="{9D8B030D-6E8A-4147-A177-3AD203B41FA5}">
                      <a16:colId xmlns:a16="http://schemas.microsoft.com/office/drawing/2014/main" val="1547898998"/>
                    </a:ext>
                  </a:extLst>
                </a:gridCol>
                <a:gridCol w="246888">
                  <a:extLst>
                    <a:ext uri="{9D8B030D-6E8A-4147-A177-3AD203B41FA5}">
                      <a16:colId xmlns:a16="http://schemas.microsoft.com/office/drawing/2014/main" val="2296472114"/>
                    </a:ext>
                  </a:extLst>
                </a:gridCol>
                <a:gridCol w="246888">
                  <a:extLst>
                    <a:ext uri="{9D8B030D-6E8A-4147-A177-3AD203B41FA5}">
                      <a16:colId xmlns:a16="http://schemas.microsoft.com/office/drawing/2014/main" val="3089141478"/>
                    </a:ext>
                  </a:extLst>
                </a:gridCol>
                <a:gridCol w="246888">
                  <a:extLst>
                    <a:ext uri="{9D8B030D-6E8A-4147-A177-3AD203B41FA5}">
                      <a16:colId xmlns:a16="http://schemas.microsoft.com/office/drawing/2014/main" val="634713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472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- 2020-12-05 18:04:23</a:t>
                      </a:r>
                      <a:r>
                        <a:rPr kumimoji="0" lang="en-US" sz="1000" b="0" i="0" u="none" strike="noStrike" kern="1200" cap="none" spc="0" normalizeH="0" baseline="0" noProof="0">
                          <a:ln>
                            <a:noFill/>
                          </a:ln>
                          <a:solidFill>
                            <a:prstClr val="black"/>
                          </a:solidFill>
                          <a:effectLst/>
                          <a:uLnTx/>
                          <a:uFillTx/>
                          <a:latin typeface="+mn-lt"/>
                          <a:ea typeface="+mn-ea"/>
                          <a:cs typeface="+mn-cs"/>
                        </a:rPr>
                        <a:t>
 Nasi lemak dan lobster digabungkan, susah nak tolak ni 😄
#nasilemak #Lobster #seafood #jb #nasilemaklobster #Jommakan #resepi #makananviral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Sh_2a9ooMqqnw&amp;w=400&amp;h=400&amp;url=https%3A%2F%2Fmy.popdaily.com%2Fbm%2Fwp-content%2Fuploads%2F2020%2F10%2F14tukb86bds0sw8ck8skg440wqi2uzj.jpg&amp;cfs=1&amp;sx=40&amp;sy=0&amp;sw=400&amp;sh=400&amp;_nc_cb=1&amp;_nc_hash=AQCyyJnfOeACIJ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Adeeb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3670%3Futm_source%3Dfacebook-popdaily.bm%26utm_medium%3Dpost%26utm_campaign%3Dlobster%26utm_content%3Dlink-20201205&amp;h=AT2BhRlAylGO_BOs8I-qPOPpqpZriNMljh7AijLOqZdsiEBivkmC3_frKkv6EqiTHdJsniePcTzaqD5N4nMaD1r6n0bS7sX0LRyB1ZEKCxGtedpL6VdH4WNXZJDQLA&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93232138"/>
                  </a:ext>
                </a:extLst>
              </a:tr>
            </a:tbl>
          </a:graphicData>
        </a:graphic>
      </p:graphicFrame>
      <p:sp>
        <p:nvSpPr>
          <p:cNvPr id="4" name="Text Placeholder 3">
            <a:extLst>
              <a:ext uri="{FF2B5EF4-FFF2-40B4-BE49-F238E27FC236}">
                <a16:creationId xmlns:a16="http://schemas.microsoft.com/office/drawing/2014/main" id="{294CCE17-2ED1-4429-8506-3FCF0AABA4F2}"/>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3405067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9CCD5-C3AF-4900-86F1-909BCB8F21CF}"/>
              </a:ext>
            </a:extLst>
          </p:cNvPr>
          <p:cNvSpPr>
            <a:spLocks noGrp="1"/>
          </p:cNvSpPr>
          <p:nvPr>
            <p:ph type="title"/>
          </p:nvPr>
        </p:nvSpPr>
        <p:spPr/>
        <p:txBody>
          <a:bodyPr/>
          <a:lstStyle/>
          <a:p>
            <a:r>
              <a:rPr lang="en-US"/>
              <a:t>Facebook Published Posts Table (incl. author) | PopDaily BM - 22 of 26</a:t>
            </a:r>
          </a:p>
        </p:txBody>
      </p:sp>
      <p:graphicFrame>
        <p:nvGraphicFramePr>
          <p:cNvPr id="5" name="Table Placeholder 4">
            <a:extLst>
              <a:ext uri="{FF2B5EF4-FFF2-40B4-BE49-F238E27FC236}">
                <a16:creationId xmlns:a16="http://schemas.microsoft.com/office/drawing/2014/main" id="{8B584867-B89E-4096-9EDD-93B8F97FD43C}"/>
              </a:ext>
            </a:extLst>
          </p:cNvPr>
          <p:cNvGraphicFramePr>
            <a:graphicFrameLocks noGrp="1"/>
          </p:cNvGraphicFramePr>
          <p:nvPr>
            <p:ph type="tbl" sz="quarter" idx="13"/>
            <p:extLst>
              <p:ext uri="{D42A27DB-BD31-4B8C-83A1-F6EECF244321}">
                <p14:modId xmlns:p14="http://schemas.microsoft.com/office/powerpoint/2010/main" val="3537057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00159717"/>
                    </a:ext>
                  </a:extLst>
                </a:gridCol>
                <a:gridCol w="1069848">
                  <a:extLst>
                    <a:ext uri="{9D8B030D-6E8A-4147-A177-3AD203B41FA5}">
                      <a16:colId xmlns:a16="http://schemas.microsoft.com/office/drawing/2014/main" val="1444510158"/>
                    </a:ext>
                  </a:extLst>
                </a:gridCol>
                <a:gridCol w="246888">
                  <a:extLst>
                    <a:ext uri="{9D8B030D-6E8A-4147-A177-3AD203B41FA5}">
                      <a16:colId xmlns:a16="http://schemas.microsoft.com/office/drawing/2014/main" val="1784701192"/>
                    </a:ext>
                  </a:extLst>
                </a:gridCol>
                <a:gridCol w="1069848">
                  <a:extLst>
                    <a:ext uri="{9D8B030D-6E8A-4147-A177-3AD203B41FA5}">
                      <a16:colId xmlns:a16="http://schemas.microsoft.com/office/drawing/2014/main" val="2333461639"/>
                    </a:ext>
                  </a:extLst>
                </a:gridCol>
                <a:gridCol w="246888">
                  <a:extLst>
                    <a:ext uri="{9D8B030D-6E8A-4147-A177-3AD203B41FA5}">
                      <a16:colId xmlns:a16="http://schemas.microsoft.com/office/drawing/2014/main" val="3154214627"/>
                    </a:ext>
                  </a:extLst>
                </a:gridCol>
                <a:gridCol w="246888">
                  <a:extLst>
                    <a:ext uri="{9D8B030D-6E8A-4147-A177-3AD203B41FA5}">
                      <a16:colId xmlns:a16="http://schemas.microsoft.com/office/drawing/2014/main" val="3575975747"/>
                    </a:ext>
                  </a:extLst>
                </a:gridCol>
                <a:gridCol w="246888">
                  <a:extLst>
                    <a:ext uri="{9D8B030D-6E8A-4147-A177-3AD203B41FA5}">
                      <a16:colId xmlns:a16="http://schemas.microsoft.com/office/drawing/2014/main" val="1177794596"/>
                    </a:ext>
                  </a:extLst>
                </a:gridCol>
                <a:gridCol w="246888">
                  <a:extLst>
                    <a:ext uri="{9D8B030D-6E8A-4147-A177-3AD203B41FA5}">
                      <a16:colId xmlns:a16="http://schemas.microsoft.com/office/drawing/2014/main" val="1960219577"/>
                    </a:ext>
                  </a:extLst>
                </a:gridCol>
                <a:gridCol w="246888">
                  <a:extLst>
                    <a:ext uri="{9D8B030D-6E8A-4147-A177-3AD203B41FA5}">
                      <a16:colId xmlns:a16="http://schemas.microsoft.com/office/drawing/2014/main" val="4290083922"/>
                    </a:ext>
                  </a:extLst>
                </a:gridCol>
                <a:gridCol w="246888">
                  <a:extLst>
                    <a:ext uri="{9D8B030D-6E8A-4147-A177-3AD203B41FA5}">
                      <a16:colId xmlns:a16="http://schemas.microsoft.com/office/drawing/2014/main" val="1298750556"/>
                    </a:ext>
                  </a:extLst>
                </a:gridCol>
                <a:gridCol w="246888">
                  <a:extLst>
                    <a:ext uri="{9D8B030D-6E8A-4147-A177-3AD203B41FA5}">
                      <a16:colId xmlns:a16="http://schemas.microsoft.com/office/drawing/2014/main" val="6485442"/>
                    </a:ext>
                  </a:extLst>
                </a:gridCol>
                <a:gridCol w="246888">
                  <a:extLst>
                    <a:ext uri="{9D8B030D-6E8A-4147-A177-3AD203B41FA5}">
                      <a16:colId xmlns:a16="http://schemas.microsoft.com/office/drawing/2014/main" val="498442534"/>
                    </a:ext>
                  </a:extLst>
                </a:gridCol>
                <a:gridCol w="246888">
                  <a:extLst>
                    <a:ext uri="{9D8B030D-6E8A-4147-A177-3AD203B41FA5}">
                      <a16:colId xmlns:a16="http://schemas.microsoft.com/office/drawing/2014/main" val="3813543818"/>
                    </a:ext>
                  </a:extLst>
                </a:gridCol>
                <a:gridCol w="246888">
                  <a:extLst>
                    <a:ext uri="{9D8B030D-6E8A-4147-A177-3AD203B41FA5}">
                      <a16:colId xmlns:a16="http://schemas.microsoft.com/office/drawing/2014/main" val="798093211"/>
                    </a:ext>
                  </a:extLst>
                </a:gridCol>
                <a:gridCol w="246888">
                  <a:extLst>
                    <a:ext uri="{9D8B030D-6E8A-4147-A177-3AD203B41FA5}">
                      <a16:colId xmlns:a16="http://schemas.microsoft.com/office/drawing/2014/main" val="1766819293"/>
                    </a:ext>
                  </a:extLst>
                </a:gridCol>
                <a:gridCol w="246888">
                  <a:extLst>
                    <a:ext uri="{9D8B030D-6E8A-4147-A177-3AD203B41FA5}">
                      <a16:colId xmlns:a16="http://schemas.microsoft.com/office/drawing/2014/main" val="3910578239"/>
                    </a:ext>
                  </a:extLst>
                </a:gridCol>
                <a:gridCol w="246888">
                  <a:extLst>
                    <a:ext uri="{9D8B030D-6E8A-4147-A177-3AD203B41FA5}">
                      <a16:colId xmlns:a16="http://schemas.microsoft.com/office/drawing/2014/main" val="2813717450"/>
                    </a:ext>
                  </a:extLst>
                </a:gridCol>
                <a:gridCol w="246888">
                  <a:extLst>
                    <a:ext uri="{9D8B030D-6E8A-4147-A177-3AD203B41FA5}">
                      <a16:colId xmlns:a16="http://schemas.microsoft.com/office/drawing/2014/main" val="970961582"/>
                    </a:ext>
                  </a:extLst>
                </a:gridCol>
                <a:gridCol w="246888">
                  <a:extLst>
                    <a:ext uri="{9D8B030D-6E8A-4147-A177-3AD203B41FA5}">
                      <a16:colId xmlns:a16="http://schemas.microsoft.com/office/drawing/2014/main" val="1868886542"/>
                    </a:ext>
                  </a:extLst>
                </a:gridCol>
                <a:gridCol w="246888">
                  <a:extLst>
                    <a:ext uri="{9D8B030D-6E8A-4147-A177-3AD203B41FA5}">
                      <a16:colId xmlns:a16="http://schemas.microsoft.com/office/drawing/2014/main" val="1119855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1724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- 2020-12-03 17:12:12</a:t>
                      </a:r>
                      <a:r>
                        <a:rPr kumimoji="0" lang="en-US" sz="1000" b="0" i="0" u="none" strike="noStrike" kern="1200" cap="none" spc="0" normalizeH="0" baseline="0" noProof="0">
                          <a:ln>
                            <a:noFill/>
                          </a:ln>
                          <a:solidFill>
                            <a:prstClr val="black"/>
                          </a:solidFill>
                          <a:effectLst/>
                          <a:uLnTx/>
                          <a:uFillTx/>
                          <a:latin typeface="+mn-lt"/>
                          <a:ea typeface="+mn-ea"/>
                          <a:cs typeface="+mn-cs"/>
                        </a:rPr>
                        <a:t>
 Adudu tak sabar dahh ni! 😍
#blackpink #theshow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EK7Pn6KVWavXI&amp;w=400&amp;h=400&amp;url=https%3A%2F%2Fmy.popdaily.com%2Fbm%2Fwp-content%2Fuploads%2F2020%2F12%2Fbhhrlwjasfswc48wsgcc4c88oqkr9rv.jpg&amp;cfs=1&amp;sx=342&amp;sy=0&amp;sw=400&amp;sh=400&amp;_nc_cb=1&amp;_nc_hash=AQCceBqVgZl6Rk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Adeeb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4976%3Futm_source%3Dfacebook-popdaily.bm%26utm_medium%3Dpost%26utm_campaign%3Dtheshow%26utm_content%3Dlink-20201203&amp;h=AT3CeoEu5KBocaLxYrRVQyfdaGdEB4H0RjAkKFid8wGNAYMracHW4tQ3ChVrUYuMnuJbvggVzL_K35iZIKz6BuEzzcSKZeN0MK_FZt_2w_z2vG37vUs8GqLfPp73g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93777384"/>
                  </a:ext>
                </a:extLst>
              </a:tr>
            </a:tbl>
          </a:graphicData>
        </a:graphic>
      </p:graphicFrame>
      <p:sp>
        <p:nvSpPr>
          <p:cNvPr id="4" name="Text Placeholder 3">
            <a:extLst>
              <a:ext uri="{FF2B5EF4-FFF2-40B4-BE49-F238E27FC236}">
                <a16:creationId xmlns:a16="http://schemas.microsoft.com/office/drawing/2014/main" id="{91D1B118-E531-4CDF-8122-B8A08EA1F4D5}"/>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2795040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07FE9-06D6-46F3-8045-0D8B0A4A8E8B}"/>
              </a:ext>
            </a:extLst>
          </p:cNvPr>
          <p:cNvSpPr>
            <a:spLocks noGrp="1"/>
          </p:cNvSpPr>
          <p:nvPr>
            <p:ph type="title"/>
          </p:nvPr>
        </p:nvSpPr>
        <p:spPr/>
        <p:txBody>
          <a:bodyPr/>
          <a:lstStyle/>
          <a:p>
            <a:r>
              <a:rPr lang="en-US"/>
              <a:t>Facebook Published Posts Table (incl. author) | PopDaily BM - 23 of 26</a:t>
            </a:r>
          </a:p>
        </p:txBody>
      </p:sp>
      <p:graphicFrame>
        <p:nvGraphicFramePr>
          <p:cNvPr id="5" name="Table Placeholder 4">
            <a:extLst>
              <a:ext uri="{FF2B5EF4-FFF2-40B4-BE49-F238E27FC236}">
                <a16:creationId xmlns:a16="http://schemas.microsoft.com/office/drawing/2014/main" id="{CDFAD340-C3BB-4F9F-AB6E-D799A9A55E22}"/>
              </a:ext>
            </a:extLst>
          </p:cNvPr>
          <p:cNvGraphicFramePr>
            <a:graphicFrameLocks noGrp="1"/>
          </p:cNvGraphicFramePr>
          <p:nvPr>
            <p:ph type="tbl" sz="quarter" idx="13"/>
            <p:extLst>
              <p:ext uri="{D42A27DB-BD31-4B8C-83A1-F6EECF244321}">
                <p14:modId xmlns:p14="http://schemas.microsoft.com/office/powerpoint/2010/main" val="819443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972927731"/>
                    </a:ext>
                  </a:extLst>
                </a:gridCol>
                <a:gridCol w="1069848">
                  <a:extLst>
                    <a:ext uri="{9D8B030D-6E8A-4147-A177-3AD203B41FA5}">
                      <a16:colId xmlns:a16="http://schemas.microsoft.com/office/drawing/2014/main" val="3773403"/>
                    </a:ext>
                  </a:extLst>
                </a:gridCol>
                <a:gridCol w="246888">
                  <a:extLst>
                    <a:ext uri="{9D8B030D-6E8A-4147-A177-3AD203B41FA5}">
                      <a16:colId xmlns:a16="http://schemas.microsoft.com/office/drawing/2014/main" val="2870942910"/>
                    </a:ext>
                  </a:extLst>
                </a:gridCol>
                <a:gridCol w="1069848">
                  <a:extLst>
                    <a:ext uri="{9D8B030D-6E8A-4147-A177-3AD203B41FA5}">
                      <a16:colId xmlns:a16="http://schemas.microsoft.com/office/drawing/2014/main" val="818384016"/>
                    </a:ext>
                  </a:extLst>
                </a:gridCol>
                <a:gridCol w="246888">
                  <a:extLst>
                    <a:ext uri="{9D8B030D-6E8A-4147-A177-3AD203B41FA5}">
                      <a16:colId xmlns:a16="http://schemas.microsoft.com/office/drawing/2014/main" val="1153694175"/>
                    </a:ext>
                  </a:extLst>
                </a:gridCol>
                <a:gridCol w="246888">
                  <a:extLst>
                    <a:ext uri="{9D8B030D-6E8A-4147-A177-3AD203B41FA5}">
                      <a16:colId xmlns:a16="http://schemas.microsoft.com/office/drawing/2014/main" val="833222449"/>
                    </a:ext>
                  </a:extLst>
                </a:gridCol>
                <a:gridCol w="246888">
                  <a:extLst>
                    <a:ext uri="{9D8B030D-6E8A-4147-A177-3AD203B41FA5}">
                      <a16:colId xmlns:a16="http://schemas.microsoft.com/office/drawing/2014/main" val="4101463278"/>
                    </a:ext>
                  </a:extLst>
                </a:gridCol>
                <a:gridCol w="246888">
                  <a:extLst>
                    <a:ext uri="{9D8B030D-6E8A-4147-A177-3AD203B41FA5}">
                      <a16:colId xmlns:a16="http://schemas.microsoft.com/office/drawing/2014/main" val="3918579189"/>
                    </a:ext>
                  </a:extLst>
                </a:gridCol>
                <a:gridCol w="246888">
                  <a:extLst>
                    <a:ext uri="{9D8B030D-6E8A-4147-A177-3AD203B41FA5}">
                      <a16:colId xmlns:a16="http://schemas.microsoft.com/office/drawing/2014/main" val="623289041"/>
                    </a:ext>
                  </a:extLst>
                </a:gridCol>
                <a:gridCol w="246888">
                  <a:extLst>
                    <a:ext uri="{9D8B030D-6E8A-4147-A177-3AD203B41FA5}">
                      <a16:colId xmlns:a16="http://schemas.microsoft.com/office/drawing/2014/main" val="1876389493"/>
                    </a:ext>
                  </a:extLst>
                </a:gridCol>
                <a:gridCol w="246888">
                  <a:extLst>
                    <a:ext uri="{9D8B030D-6E8A-4147-A177-3AD203B41FA5}">
                      <a16:colId xmlns:a16="http://schemas.microsoft.com/office/drawing/2014/main" val="2906667814"/>
                    </a:ext>
                  </a:extLst>
                </a:gridCol>
                <a:gridCol w="246888">
                  <a:extLst>
                    <a:ext uri="{9D8B030D-6E8A-4147-A177-3AD203B41FA5}">
                      <a16:colId xmlns:a16="http://schemas.microsoft.com/office/drawing/2014/main" val="2585096975"/>
                    </a:ext>
                  </a:extLst>
                </a:gridCol>
                <a:gridCol w="246888">
                  <a:extLst>
                    <a:ext uri="{9D8B030D-6E8A-4147-A177-3AD203B41FA5}">
                      <a16:colId xmlns:a16="http://schemas.microsoft.com/office/drawing/2014/main" val="3392741228"/>
                    </a:ext>
                  </a:extLst>
                </a:gridCol>
                <a:gridCol w="246888">
                  <a:extLst>
                    <a:ext uri="{9D8B030D-6E8A-4147-A177-3AD203B41FA5}">
                      <a16:colId xmlns:a16="http://schemas.microsoft.com/office/drawing/2014/main" val="1624278992"/>
                    </a:ext>
                  </a:extLst>
                </a:gridCol>
                <a:gridCol w="246888">
                  <a:extLst>
                    <a:ext uri="{9D8B030D-6E8A-4147-A177-3AD203B41FA5}">
                      <a16:colId xmlns:a16="http://schemas.microsoft.com/office/drawing/2014/main" val="2423540763"/>
                    </a:ext>
                  </a:extLst>
                </a:gridCol>
                <a:gridCol w="246888">
                  <a:extLst>
                    <a:ext uri="{9D8B030D-6E8A-4147-A177-3AD203B41FA5}">
                      <a16:colId xmlns:a16="http://schemas.microsoft.com/office/drawing/2014/main" val="1030993956"/>
                    </a:ext>
                  </a:extLst>
                </a:gridCol>
                <a:gridCol w="246888">
                  <a:extLst>
                    <a:ext uri="{9D8B030D-6E8A-4147-A177-3AD203B41FA5}">
                      <a16:colId xmlns:a16="http://schemas.microsoft.com/office/drawing/2014/main" val="2487664536"/>
                    </a:ext>
                  </a:extLst>
                </a:gridCol>
                <a:gridCol w="246888">
                  <a:extLst>
                    <a:ext uri="{9D8B030D-6E8A-4147-A177-3AD203B41FA5}">
                      <a16:colId xmlns:a16="http://schemas.microsoft.com/office/drawing/2014/main" val="1810410553"/>
                    </a:ext>
                  </a:extLst>
                </a:gridCol>
                <a:gridCol w="246888">
                  <a:extLst>
                    <a:ext uri="{9D8B030D-6E8A-4147-A177-3AD203B41FA5}">
                      <a16:colId xmlns:a16="http://schemas.microsoft.com/office/drawing/2014/main" val="1495251826"/>
                    </a:ext>
                  </a:extLst>
                </a:gridCol>
                <a:gridCol w="246888">
                  <a:extLst>
                    <a:ext uri="{9D8B030D-6E8A-4147-A177-3AD203B41FA5}">
                      <a16:colId xmlns:a16="http://schemas.microsoft.com/office/drawing/2014/main" val="3914911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0827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- 2020-12-03 20:00:25</a:t>
                      </a:r>
                      <a:r>
                        <a:rPr kumimoji="0" lang="en-US" sz="1000" b="0" i="0" u="none" strike="noStrike" kern="1200" cap="none" spc="0" normalizeH="0" baseline="0" noProof="0">
                          <a:ln>
                            <a:noFill/>
                          </a:ln>
                          <a:solidFill>
                            <a:prstClr val="black"/>
                          </a:solidFill>
                          <a:effectLst/>
                          <a:uLnTx/>
                          <a:uFillTx/>
                          <a:latin typeface="+mn-lt"/>
                          <a:ea typeface="+mn-ea"/>
                          <a:cs typeface="+mn-cs"/>
                        </a:rPr>
                        <a:t>
 Korang agak-agak lah kan, Malaysia tu dekat mana? 😜
Siapa betul, min bagi cekelat.
--
#popdaily_bm #dior #christmas #christmas2020 #MALAYSIA #Taipei #paris #hongkong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https://external-iad3-1.xx.fbcdn.net/safe_image.php?d=AQBz6zIs3uKF9aIo&amp;w=400&amp;h=400&amp;url=https%3A%2F%2Fmy.popdaily.com%2Fbm%2Fwp-content%2Fuploads%2F2020%2F12%2Fasdlgjc4qyo0ws804wsco8gwkqkpvoz.jpg&amp;cfs=1&amp;_nc_cb=1&amp;_nc_hash=AQCgUgJuPcwsrKAs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4932%3Futm_source%3Dfacebook-popdaily.bm%26utm_medium%3Dpost%26utm_campaign%3Ddior%26utm_content%3Dlink-20201203&amp;h=AT1qoaCfj_yNcxfive2XjbZLTv0RKDNeDchfJE1sbR-BKZNKdlyTccqculC8L0jIaJLosw6GHKjkzWLA4Nrf8OO2RzhOfvrYc7TpKDH-rllvERCay7OD-uNnXt96V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87580196"/>
                  </a:ext>
                </a:extLst>
              </a:tr>
            </a:tbl>
          </a:graphicData>
        </a:graphic>
      </p:graphicFrame>
      <p:sp>
        <p:nvSpPr>
          <p:cNvPr id="4" name="Text Placeholder 3">
            <a:extLst>
              <a:ext uri="{FF2B5EF4-FFF2-40B4-BE49-F238E27FC236}">
                <a16:creationId xmlns:a16="http://schemas.microsoft.com/office/drawing/2014/main" id="{9773D418-F984-4E9B-B6EA-B0B1B9C1B9DD}"/>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3584631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E81A2-E959-49BC-AFD6-D059CB3E0A46}"/>
              </a:ext>
            </a:extLst>
          </p:cNvPr>
          <p:cNvSpPr>
            <a:spLocks noGrp="1"/>
          </p:cNvSpPr>
          <p:nvPr>
            <p:ph type="title"/>
          </p:nvPr>
        </p:nvSpPr>
        <p:spPr/>
        <p:txBody>
          <a:bodyPr/>
          <a:lstStyle/>
          <a:p>
            <a:r>
              <a:rPr lang="en-US"/>
              <a:t>Facebook Published Posts Table (incl. author) | PopDaily BM - 24 of 26</a:t>
            </a:r>
          </a:p>
        </p:txBody>
      </p:sp>
      <p:graphicFrame>
        <p:nvGraphicFramePr>
          <p:cNvPr id="5" name="Table Placeholder 4">
            <a:extLst>
              <a:ext uri="{FF2B5EF4-FFF2-40B4-BE49-F238E27FC236}">
                <a16:creationId xmlns:a16="http://schemas.microsoft.com/office/drawing/2014/main" id="{B58EAC69-EE95-4C7E-8C8C-D857CA870CE2}"/>
              </a:ext>
            </a:extLst>
          </p:cNvPr>
          <p:cNvGraphicFramePr>
            <a:graphicFrameLocks noGrp="1"/>
          </p:cNvGraphicFramePr>
          <p:nvPr>
            <p:ph type="tbl" sz="quarter" idx="13"/>
            <p:extLst>
              <p:ext uri="{D42A27DB-BD31-4B8C-83A1-F6EECF244321}">
                <p14:modId xmlns:p14="http://schemas.microsoft.com/office/powerpoint/2010/main" val="2323900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30663574"/>
                    </a:ext>
                  </a:extLst>
                </a:gridCol>
                <a:gridCol w="1069848">
                  <a:extLst>
                    <a:ext uri="{9D8B030D-6E8A-4147-A177-3AD203B41FA5}">
                      <a16:colId xmlns:a16="http://schemas.microsoft.com/office/drawing/2014/main" val="1826230676"/>
                    </a:ext>
                  </a:extLst>
                </a:gridCol>
                <a:gridCol w="246888">
                  <a:extLst>
                    <a:ext uri="{9D8B030D-6E8A-4147-A177-3AD203B41FA5}">
                      <a16:colId xmlns:a16="http://schemas.microsoft.com/office/drawing/2014/main" val="2398844674"/>
                    </a:ext>
                  </a:extLst>
                </a:gridCol>
                <a:gridCol w="1069848">
                  <a:extLst>
                    <a:ext uri="{9D8B030D-6E8A-4147-A177-3AD203B41FA5}">
                      <a16:colId xmlns:a16="http://schemas.microsoft.com/office/drawing/2014/main" val="3281623278"/>
                    </a:ext>
                  </a:extLst>
                </a:gridCol>
                <a:gridCol w="246888">
                  <a:extLst>
                    <a:ext uri="{9D8B030D-6E8A-4147-A177-3AD203B41FA5}">
                      <a16:colId xmlns:a16="http://schemas.microsoft.com/office/drawing/2014/main" val="3729340495"/>
                    </a:ext>
                  </a:extLst>
                </a:gridCol>
                <a:gridCol w="246888">
                  <a:extLst>
                    <a:ext uri="{9D8B030D-6E8A-4147-A177-3AD203B41FA5}">
                      <a16:colId xmlns:a16="http://schemas.microsoft.com/office/drawing/2014/main" val="2989045791"/>
                    </a:ext>
                  </a:extLst>
                </a:gridCol>
                <a:gridCol w="246888">
                  <a:extLst>
                    <a:ext uri="{9D8B030D-6E8A-4147-A177-3AD203B41FA5}">
                      <a16:colId xmlns:a16="http://schemas.microsoft.com/office/drawing/2014/main" val="1800962145"/>
                    </a:ext>
                  </a:extLst>
                </a:gridCol>
                <a:gridCol w="246888">
                  <a:extLst>
                    <a:ext uri="{9D8B030D-6E8A-4147-A177-3AD203B41FA5}">
                      <a16:colId xmlns:a16="http://schemas.microsoft.com/office/drawing/2014/main" val="3637613916"/>
                    </a:ext>
                  </a:extLst>
                </a:gridCol>
                <a:gridCol w="246888">
                  <a:extLst>
                    <a:ext uri="{9D8B030D-6E8A-4147-A177-3AD203B41FA5}">
                      <a16:colId xmlns:a16="http://schemas.microsoft.com/office/drawing/2014/main" val="832779478"/>
                    </a:ext>
                  </a:extLst>
                </a:gridCol>
                <a:gridCol w="246888">
                  <a:extLst>
                    <a:ext uri="{9D8B030D-6E8A-4147-A177-3AD203B41FA5}">
                      <a16:colId xmlns:a16="http://schemas.microsoft.com/office/drawing/2014/main" val="2521816969"/>
                    </a:ext>
                  </a:extLst>
                </a:gridCol>
                <a:gridCol w="246888">
                  <a:extLst>
                    <a:ext uri="{9D8B030D-6E8A-4147-A177-3AD203B41FA5}">
                      <a16:colId xmlns:a16="http://schemas.microsoft.com/office/drawing/2014/main" val="1081283608"/>
                    </a:ext>
                  </a:extLst>
                </a:gridCol>
                <a:gridCol w="246888">
                  <a:extLst>
                    <a:ext uri="{9D8B030D-6E8A-4147-A177-3AD203B41FA5}">
                      <a16:colId xmlns:a16="http://schemas.microsoft.com/office/drawing/2014/main" val="2031530079"/>
                    </a:ext>
                  </a:extLst>
                </a:gridCol>
                <a:gridCol w="246888">
                  <a:extLst>
                    <a:ext uri="{9D8B030D-6E8A-4147-A177-3AD203B41FA5}">
                      <a16:colId xmlns:a16="http://schemas.microsoft.com/office/drawing/2014/main" val="1022207222"/>
                    </a:ext>
                  </a:extLst>
                </a:gridCol>
                <a:gridCol w="246888">
                  <a:extLst>
                    <a:ext uri="{9D8B030D-6E8A-4147-A177-3AD203B41FA5}">
                      <a16:colId xmlns:a16="http://schemas.microsoft.com/office/drawing/2014/main" val="3812176700"/>
                    </a:ext>
                  </a:extLst>
                </a:gridCol>
                <a:gridCol w="246888">
                  <a:extLst>
                    <a:ext uri="{9D8B030D-6E8A-4147-A177-3AD203B41FA5}">
                      <a16:colId xmlns:a16="http://schemas.microsoft.com/office/drawing/2014/main" val="1109971040"/>
                    </a:ext>
                  </a:extLst>
                </a:gridCol>
                <a:gridCol w="246888">
                  <a:extLst>
                    <a:ext uri="{9D8B030D-6E8A-4147-A177-3AD203B41FA5}">
                      <a16:colId xmlns:a16="http://schemas.microsoft.com/office/drawing/2014/main" val="3892295372"/>
                    </a:ext>
                  </a:extLst>
                </a:gridCol>
                <a:gridCol w="246888">
                  <a:extLst>
                    <a:ext uri="{9D8B030D-6E8A-4147-A177-3AD203B41FA5}">
                      <a16:colId xmlns:a16="http://schemas.microsoft.com/office/drawing/2014/main" val="885786088"/>
                    </a:ext>
                  </a:extLst>
                </a:gridCol>
                <a:gridCol w="246888">
                  <a:extLst>
                    <a:ext uri="{9D8B030D-6E8A-4147-A177-3AD203B41FA5}">
                      <a16:colId xmlns:a16="http://schemas.microsoft.com/office/drawing/2014/main" val="3731269294"/>
                    </a:ext>
                  </a:extLst>
                </a:gridCol>
                <a:gridCol w="246888">
                  <a:extLst>
                    <a:ext uri="{9D8B030D-6E8A-4147-A177-3AD203B41FA5}">
                      <a16:colId xmlns:a16="http://schemas.microsoft.com/office/drawing/2014/main" val="1795210412"/>
                    </a:ext>
                  </a:extLst>
                </a:gridCol>
                <a:gridCol w="246888">
                  <a:extLst>
                    <a:ext uri="{9D8B030D-6E8A-4147-A177-3AD203B41FA5}">
                      <a16:colId xmlns:a16="http://schemas.microsoft.com/office/drawing/2014/main" val="1395632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59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- 2020-12-06 20:00:59</a:t>
                      </a:r>
                      <a:r>
                        <a:rPr kumimoji="0" lang="en-US" sz="1000" b="0" i="0" u="none" strike="noStrike" kern="1200" cap="none" spc="0" normalizeH="0" baseline="0" noProof="0">
                          <a:ln>
                            <a:noFill/>
                          </a:ln>
                          <a:solidFill>
                            <a:prstClr val="black"/>
                          </a:solidFill>
                          <a:effectLst/>
                          <a:uLnTx/>
                          <a:uFillTx/>
                          <a:latin typeface="+mn-lt"/>
                          <a:ea typeface="+mn-ea"/>
                          <a:cs typeface="+mn-cs"/>
                        </a:rPr>
                        <a:t>
 Aduhai bikin craving saja kan, ampun kan min hehe jom cuba! 😍
#nasikerabu #Nasikakwok #nasidagang #masakankelantan #kelantanfood #shahalam #kotadamansara #jommakan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https://external-iad3-1.xx.fbcdn.net/safe_image.php?d=AQBPSxkCYDC_UU6i&amp;w=400&amp;h=400&amp;url=https%3A%2F%2Fmy.popdaily.com%2Fbm%2Fwp-content%2Fuploads%2F2020%2F12%2F55xignrwudwcwkkwoowksk4kgqkx1af.jpg&amp;cfs=1&amp;_nc_cb=1&amp;_nc_hash=AQAceD_tCcK_huBf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Adeeb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5026%3Futm_source%3Dfacebook-popdaily.bm%26utm_medium%3Dpost%26utm_campaign%3Dnasipakman%26utm_content%3Dlink-20201206&amp;h=AT2UfYPT2xO1es0uwb4YzN4miRMKguHBstabHuCGQ4NeV2KNR--UfwT50evc8bmxB3X4mI0c5aI-9-YGKs_J71BmQQUUZBjGbVXSBSIGRoDNqGI4uwPLgIu5XU6M4w&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19283319"/>
                  </a:ext>
                </a:extLst>
              </a:tr>
            </a:tbl>
          </a:graphicData>
        </a:graphic>
      </p:graphicFrame>
      <p:sp>
        <p:nvSpPr>
          <p:cNvPr id="4" name="Text Placeholder 3">
            <a:extLst>
              <a:ext uri="{FF2B5EF4-FFF2-40B4-BE49-F238E27FC236}">
                <a16:creationId xmlns:a16="http://schemas.microsoft.com/office/drawing/2014/main" id="{B097B168-0DCD-4854-9364-D397D76FA52D}"/>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4044284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A467B-E6DA-4B8C-A92C-800C77F08F03}"/>
              </a:ext>
            </a:extLst>
          </p:cNvPr>
          <p:cNvSpPr>
            <a:spLocks noGrp="1"/>
          </p:cNvSpPr>
          <p:nvPr>
            <p:ph type="title"/>
          </p:nvPr>
        </p:nvSpPr>
        <p:spPr/>
        <p:txBody>
          <a:bodyPr/>
          <a:lstStyle/>
          <a:p>
            <a:r>
              <a:rPr lang="en-US"/>
              <a:t>Facebook Published Posts Table (incl. author) | PopDaily BM - 25 of 26</a:t>
            </a:r>
          </a:p>
        </p:txBody>
      </p:sp>
      <p:graphicFrame>
        <p:nvGraphicFramePr>
          <p:cNvPr id="5" name="Table Placeholder 4">
            <a:extLst>
              <a:ext uri="{FF2B5EF4-FFF2-40B4-BE49-F238E27FC236}">
                <a16:creationId xmlns:a16="http://schemas.microsoft.com/office/drawing/2014/main" id="{FC2CF6DD-4A86-4C25-9B71-6F764C8A69C0}"/>
              </a:ext>
            </a:extLst>
          </p:cNvPr>
          <p:cNvGraphicFramePr>
            <a:graphicFrameLocks noGrp="1"/>
          </p:cNvGraphicFramePr>
          <p:nvPr>
            <p:ph type="tbl" sz="quarter" idx="13"/>
            <p:extLst>
              <p:ext uri="{D42A27DB-BD31-4B8C-83A1-F6EECF244321}">
                <p14:modId xmlns:p14="http://schemas.microsoft.com/office/powerpoint/2010/main" val="1782239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800079478"/>
                    </a:ext>
                  </a:extLst>
                </a:gridCol>
                <a:gridCol w="1069848">
                  <a:extLst>
                    <a:ext uri="{9D8B030D-6E8A-4147-A177-3AD203B41FA5}">
                      <a16:colId xmlns:a16="http://schemas.microsoft.com/office/drawing/2014/main" val="1237382026"/>
                    </a:ext>
                  </a:extLst>
                </a:gridCol>
                <a:gridCol w="246888">
                  <a:extLst>
                    <a:ext uri="{9D8B030D-6E8A-4147-A177-3AD203B41FA5}">
                      <a16:colId xmlns:a16="http://schemas.microsoft.com/office/drawing/2014/main" val="2714812994"/>
                    </a:ext>
                  </a:extLst>
                </a:gridCol>
                <a:gridCol w="1069848">
                  <a:extLst>
                    <a:ext uri="{9D8B030D-6E8A-4147-A177-3AD203B41FA5}">
                      <a16:colId xmlns:a16="http://schemas.microsoft.com/office/drawing/2014/main" val="1203968262"/>
                    </a:ext>
                  </a:extLst>
                </a:gridCol>
                <a:gridCol w="246888">
                  <a:extLst>
                    <a:ext uri="{9D8B030D-6E8A-4147-A177-3AD203B41FA5}">
                      <a16:colId xmlns:a16="http://schemas.microsoft.com/office/drawing/2014/main" val="1287825709"/>
                    </a:ext>
                  </a:extLst>
                </a:gridCol>
                <a:gridCol w="246888">
                  <a:extLst>
                    <a:ext uri="{9D8B030D-6E8A-4147-A177-3AD203B41FA5}">
                      <a16:colId xmlns:a16="http://schemas.microsoft.com/office/drawing/2014/main" val="3833978645"/>
                    </a:ext>
                  </a:extLst>
                </a:gridCol>
                <a:gridCol w="246888">
                  <a:extLst>
                    <a:ext uri="{9D8B030D-6E8A-4147-A177-3AD203B41FA5}">
                      <a16:colId xmlns:a16="http://schemas.microsoft.com/office/drawing/2014/main" val="3812293468"/>
                    </a:ext>
                  </a:extLst>
                </a:gridCol>
                <a:gridCol w="246888">
                  <a:extLst>
                    <a:ext uri="{9D8B030D-6E8A-4147-A177-3AD203B41FA5}">
                      <a16:colId xmlns:a16="http://schemas.microsoft.com/office/drawing/2014/main" val="1546824003"/>
                    </a:ext>
                  </a:extLst>
                </a:gridCol>
                <a:gridCol w="246888">
                  <a:extLst>
                    <a:ext uri="{9D8B030D-6E8A-4147-A177-3AD203B41FA5}">
                      <a16:colId xmlns:a16="http://schemas.microsoft.com/office/drawing/2014/main" val="2843015183"/>
                    </a:ext>
                  </a:extLst>
                </a:gridCol>
                <a:gridCol w="246888">
                  <a:extLst>
                    <a:ext uri="{9D8B030D-6E8A-4147-A177-3AD203B41FA5}">
                      <a16:colId xmlns:a16="http://schemas.microsoft.com/office/drawing/2014/main" val="3983657707"/>
                    </a:ext>
                  </a:extLst>
                </a:gridCol>
                <a:gridCol w="246888">
                  <a:extLst>
                    <a:ext uri="{9D8B030D-6E8A-4147-A177-3AD203B41FA5}">
                      <a16:colId xmlns:a16="http://schemas.microsoft.com/office/drawing/2014/main" val="1320193817"/>
                    </a:ext>
                  </a:extLst>
                </a:gridCol>
                <a:gridCol w="246888">
                  <a:extLst>
                    <a:ext uri="{9D8B030D-6E8A-4147-A177-3AD203B41FA5}">
                      <a16:colId xmlns:a16="http://schemas.microsoft.com/office/drawing/2014/main" val="2486897535"/>
                    </a:ext>
                  </a:extLst>
                </a:gridCol>
                <a:gridCol w="246888">
                  <a:extLst>
                    <a:ext uri="{9D8B030D-6E8A-4147-A177-3AD203B41FA5}">
                      <a16:colId xmlns:a16="http://schemas.microsoft.com/office/drawing/2014/main" val="360736066"/>
                    </a:ext>
                  </a:extLst>
                </a:gridCol>
                <a:gridCol w="246888">
                  <a:extLst>
                    <a:ext uri="{9D8B030D-6E8A-4147-A177-3AD203B41FA5}">
                      <a16:colId xmlns:a16="http://schemas.microsoft.com/office/drawing/2014/main" val="2673023053"/>
                    </a:ext>
                  </a:extLst>
                </a:gridCol>
                <a:gridCol w="246888">
                  <a:extLst>
                    <a:ext uri="{9D8B030D-6E8A-4147-A177-3AD203B41FA5}">
                      <a16:colId xmlns:a16="http://schemas.microsoft.com/office/drawing/2014/main" val="655391130"/>
                    </a:ext>
                  </a:extLst>
                </a:gridCol>
                <a:gridCol w="246888">
                  <a:extLst>
                    <a:ext uri="{9D8B030D-6E8A-4147-A177-3AD203B41FA5}">
                      <a16:colId xmlns:a16="http://schemas.microsoft.com/office/drawing/2014/main" val="3493432285"/>
                    </a:ext>
                  </a:extLst>
                </a:gridCol>
                <a:gridCol w="246888">
                  <a:extLst>
                    <a:ext uri="{9D8B030D-6E8A-4147-A177-3AD203B41FA5}">
                      <a16:colId xmlns:a16="http://schemas.microsoft.com/office/drawing/2014/main" val="2414297561"/>
                    </a:ext>
                  </a:extLst>
                </a:gridCol>
                <a:gridCol w="246888">
                  <a:extLst>
                    <a:ext uri="{9D8B030D-6E8A-4147-A177-3AD203B41FA5}">
                      <a16:colId xmlns:a16="http://schemas.microsoft.com/office/drawing/2014/main" val="3055472151"/>
                    </a:ext>
                  </a:extLst>
                </a:gridCol>
                <a:gridCol w="246888">
                  <a:extLst>
                    <a:ext uri="{9D8B030D-6E8A-4147-A177-3AD203B41FA5}">
                      <a16:colId xmlns:a16="http://schemas.microsoft.com/office/drawing/2014/main" val="978909308"/>
                    </a:ext>
                  </a:extLst>
                </a:gridCol>
                <a:gridCol w="246888">
                  <a:extLst>
                    <a:ext uri="{9D8B030D-6E8A-4147-A177-3AD203B41FA5}">
                      <a16:colId xmlns:a16="http://schemas.microsoft.com/office/drawing/2014/main" val="3996268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891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- 2020-12-01 12:00:01</a:t>
                      </a:r>
                      <a:r>
                        <a:rPr kumimoji="0" lang="en-US" sz="1000" b="0" i="0" u="none" strike="noStrike" kern="1200" cap="none" spc="0" normalizeH="0" baseline="0" noProof="0">
                          <a:ln>
                            <a:noFill/>
                          </a:ln>
                          <a:solidFill>
                            <a:prstClr val="black"/>
                          </a:solidFill>
                          <a:effectLst/>
                          <a:uLnTx/>
                          <a:uFillTx/>
                          <a:latin typeface="+mn-lt"/>
                          <a:ea typeface="+mn-ea"/>
                          <a:cs typeface="+mn-cs"/>
                        </a:rPr>
                        <a:t>
 Terhibur ok kalau dapat cikgu macamni 🤣
#popdaily_bm #belajarbahasacina 
.
Follow Instagram kami 👉 https://bit.ly/PopDailyBM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121853148_1332974100372076_2801794674950225080_n.jpg?_nc_cat=107&amp;ccb=2&amp;_nc_sid=ad6a45&amp;_nc_ohc=Uk7VHoG3NIIAX_rekdq&amp;_nc_ht=scontent-iad3-1.xx&amp;tp=6&amp;oh=1ed1e3c3e0f41cd5df6e0892fb6d7dbf&amp;oe=5FF31A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https://www.facebook.com/PopDailyBM/videos/830896970804410/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5437403"/>
                  </a:ext>
                </a:extLst>
              </a:tr>
            </a:tbl>
          </a:graphicData>
        </a:graphic>
      </p:graphicFrame>
      <p:sp>
        <p:nvSpPr>
          <p:cNvPr id="4" name="Text Placeholder 3">
            <a:extLst>
              <a:ext uri="{FF2B5EF4-FFF2-40B4-BE49-F238E27FC236}">
                <a16:creationId xmlns:a16="http://schemas.microsoft.com/office/drawing/2014/main" id="{919AC68C-2422-4D5D-8507-22B34DF071B6}"/>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3350738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52B2D-07A5-4639-896B-4F2F746A8D4B}"/>
              </a:ext>
            </a:extLst>
          </p:cNvPr>
          <p:cNvSpPr>
            <a:spLocks noGrp="1"/>
          </p:cNvSpPr>
          <p:nvPr>
            <p:ph type="title"/>
          </p:nvPr>
        </p:nvSpPr>
        <p:spPr/>
        <p:txBody>
          <a:bodyPr/>
          <a:lstStyle/>
          <a:p>
            <a:r>
              <a:rPr lang="en-US"/>
              <a:t>Facebook Published Posts Table (incl. author) | PopDaily BM - 26 of 26</a:t>
            </a:r>
          </a:p>
        </p:txBody>
      </p:sp>
      <p:graphicFrame>
        <p:nvGraphicFramePr>
          <p:cNvPr id="5" name="Table Placeholder 4">
            <a:extLst>
              <a:ext uri="{FF2B5EF4-FFF2-40B4-BE49-F238E27FC236}">
                <a16:creationId xmlns:a16="http://schemas.microsoft.com/office/drawing/2014/main" id="{0BB5AC45-5A49-4C81-80C7-B05BA535F990}"/>
              </a:ext>
            </a:extLst>
          </p:cNvPr>
          <p:cNvGraphicFramePr>
            <a:graphicFrameLocks noGrp="1"/>
          </p:cNvGraphicFramePr>
          <p:nvPr>
            <p:ph type="tbl" sz="quarter" idx="13"/>
            <p:extLst>
              <p:ext uri="{D42A27DB-BD31-4B8C-83A1-F6EECF244321}">
                <p14:modId xmlns:p14="http://schemas.microsoft.com/office/powerpoint/2010/main" val="1586071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62445332"/>
                    </a:ext>
                  </a:extLst>
                </a:gridCol>
                <a:gridCol w="1069848">
                  <a:extLst>
                    <a:ext uri="{9D8B030D-6E8A-4147-A177-3AD203B41FA5}">
                      <a16:colId xmlns:a16="http://schemas.microsoft.com/office/drawing/2014/main" val="4062447095"/>
                    </a:ext>
                  </a:extLst>
                </a:gridCol>
                <a:gridCol w="246888">
                  <a:extLst>
                    <a:ext uri="{9D8B030D-6E8A-4147-A177-3AD203B41FA5}">
                      <a16:colId xmlns:a16="http://schemas.microsoft.com/office/drawing/2014/main" val="3562667521"/>
                    </a:ext>
                  </a:extLst>
                </a:gridCol>
                <a:gridCol w="1069848">
                  <a:extLst>
                    <a:ext uri="{9D8B030D-6E8A-4147-A177-3AD203B41FA5}">
                      <a16:colId xmlns:a16="http://schemas.microsoft.com/office/drawing/2014/main" val="413493797"/>
                    </a:ext>
                  </a:extLst>
                </a:gridCol>
                <a:gridCol w="246888">
                  <a:extLst>
                    <a:ext uri="{9D8B030D-6E8A-4147-A177-3AD203B41FA5}">
                      <a16:colId xmlns:a16="http://schemas.microsoft.com/office/drawing/2014/main" val="1069540396"/>
                    </a:ext>
                  </a:extLst>
                </a:gridCol>
                <a:gridCol w="246888">
                  <a:extLst>
                    <a:ext uri="{9D8B030D-6E8A-4147-A177-3AD203B41FA5}">
                      <a16:colId xmlns:a16="http://schemas.microsoft.com/office/drawing/2014/main" val="1485258867"/>
                    </a:ext>
                  </a:extLst>
                </a:gridCol>
                <a:gridCol w="246888">
                  <a:extLst>
                    <a:ext uri="{9D8B030D-6E8A-4147-A177-3AD203B41FA5}">
                      <a16:colId xmlns:a16="http://schemas.microsoft.com/office/drawing/2014/main" val="2645402297"/>
                    </a:ext>
                  </a:extLst>
                </a:gridCol>
                <a:gridCol w="246888">
                  <a:extLst>
                    <a:ext uri="{9D8B030D-6E8A-4147-A177-3AD203B41FA5}">
                      <a16:colId xmlns:a16="http://schemas.microsoft.com/office/drawing/2014/main" val="2861017549"/>
                    </a:ext>
                  </a:extLst>
                </a:gridCol>
                <a:gridCol w="246888">
                  <a:extLst>
                    <a:ext uri="{9D8B030D-6E8A-4147-A177-3AD203B41FA5}">
                      <a16:colId xmlns:a16="http://schemas.microsoft.com/office/drawing/2014/main" val="3753975600"/>
                    </a:ext>
                  </a:extLst>
                </a:gridCol>
                <a:gridCol w="246888">
                  <a:extLst>
                    <a:ext uri="{9D8B030D-6E8A-4147-A177-3AD203B41FA5}">
                      <a16:colId xmlns:a16="http://schemas.microsoft.com/office/drawing/2014/main" val="2236071097"/>
                    </a:ext>
                  </a:extLst>
                </a:gridCol>
                <a:gridCol w="246888">
                  <a:extLst>
                    <a:ext uri="{9D8B030D-6E8A-4147-A177-3AD203B41FA5}">
                      <a16:colId xmlns:a16="http://schemas.microsoft.com/office/drawing/2014/main" val="2039647897"/>
                    </a:ext>
                  </a:extLst>
                </a:gridCol>
                <a:gridCol w="246888">
                  <a:extLst>
                    <a:ext uri="{9D8B030D-6E8A-4147-A177-3AD203B41FA5}">
                      <a16:colId xmlns:a16="http://schemas.microsoft.com/office/drawing/2014/main" val="552124609"/>
                    </a:ext>
                  </a:extLst>
                </a:gridCol>
                <a:gridCol w="246888">
                  <a:extLst>
                    <a:ext uri="{9D8B030D-6E8A-4147-A177-3AD203B41FA5}">
                      <a16:colId xmlns:a16="http://schemas.microsoft.com/office/drawing/2014/main" val="3038380660"/>
                    </a:ext>
                  </a:extLst>
                </a:gridCol>
                <a:gridCol w="246888">
                  <a:extLst>
                    <a:ext uri="{9D8B030D-6E8A-4147-A177-3AD203B41FA5}">
                      <a16:colId xmlns:a16="http://schemas.microsoft.com/office/drawing/2014/main" val="141865891"/>
                    </a:ext>
                  </a:extLst>
                </a:gridCol>
                <a:gridCol w="246888">
                  <a:extLst>
                    <a:ext uri="{9D8B030D-6E8A-4147-A177-3AD203B41FA5}">
                      <a16:colId xmlns:a16="http://schemas.microsoft.com/office/drawing/2014/main" val="3651416693"/>
                    </a:ext>
                  </a:extLst>
                </a:gridCol>
                <a:gridCol w="246888">
                  <a:extLst>
                    <a:ext uri="{9D8B030D-6E8A-4147-A177-3AD203B41FA5}">
                      <a16:colId xmlns:a16="http://schemas.microsoft.com/office/drawing/2014/main" val="2339880289"/>
                    </a:ext>
                  </a:extLst>
                </a:gridCol>
                <a:gridCol w="246888">
                  <a:extLst>
                    <a:ext uri="{9D8B030D-6E8A-4147-A177-3AD203B41FA5}">
                      <a16:colId xmlns:a16="http://schemas.microsoft.com/office/drawing/2014/main" val="3121261808"/>
                    </a:ext>
                  </a:extLst>
                </a:gridCol>
                <a:gridCol w="246888">
                  <a:extLst>
                    <a:ext uri="{9D8B030D-6E8A-4147-A177-3AD203B41FA5}">
                      <a16:colId xmlns:a16="http://schemas.microsoft.com/office/drawing/2014/main" val="504628529"/>
                    </a:ext>
                  </a:extLst>
                </a:gridCol>
                <a:gridCol w="246888">
                  <a:extLst>
                    <a:ext uri="{9D8B030D-6E8A-4147-A177-3AD203B41FA5}">
                      <a16:colId xmlns:a16="http://schemas.microsoft.com/office/drawing/2014/main" val="3799521295"/>
                    </a:ext>
                  </a:extLst>
                </a:gridCol>
                <a:gridCol w="246888">
                  <a:extLst>
                    <a:ext uri="{9D8B030D-6E8A-4147-A177-3AD203B41FA5}">
                      <a16:colId xmlns:a16="http://schemas.microsoft.com/office/drawing/2014/main" val="714680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60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BM - 2020-12-05 16:00:12</a:t>
                      </a:r>
                      <a:r>
                        <a:rPr kumimoji="0" lang="en-US" sz="1000" b="0" i="0" u="none" strike="noStrike" kern="1200" cap="none" spc="0" normalizeH="0" baseline="0" noProof="0">
                          <a:ln>
                            <a:noFill/>
                          </a:ln>
                          <a:solidFill>
                            <a:prstClr val="black"/>
                          </a:solidFill>
                          <a:effectLst/>
                          <a:uLnTx/>
                          <a:uFillTx/>
                          <a:latin typeface="+mn-lt"/>
                          <a:ea typeface="+mn-ea"/>
                          <a:cs typeface="+mn-cs"/>
                        </a:rPr>
                        <a:t>
 Sekarang semua benda serba mudah. Korang renew lesen online, sampai terus depan rumah.Dah, jangan cari alasan susah,ni step by step cara korang nak renew lesen secara online. 👍
#popdaily_bm #renewroadtax #renewlesen #renewroadtaxonline #myeg #malaysia #lesenmemandu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https://external-iad3-1.xx.fbcdn.net/safe_image.php?d=AQAkuXvyZs5_qu67&amp;w=400&amp;h=400&amp;url=https%3A%2F%2Fmy.popdaily.com%2Fbm%2Fwp-content%2Fuploads%2F2020%2F12%2F1oqpt27vh480o0k08kcg48cssqkpxcf.jpg&amp;cfs=1&amp;_nc_cb=1&amp;_nc_hash=AQBxNdWZo3QF8oba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Nabilla Zainal Abidin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my.popdaily.com%2Fbm%2Farticle%2F4958%3Futm_source%3Dfacebook-popdaily.bm%26utm_medium%3Dpost%26utm_campaign%3Drenewlesenonline%26utm_content%3Dlink-20201205&amp;h=AT0zTKHX-A4nvLIEQGY43YTEsA5vfSA-NTNdjRtBS9aySqBOjzRPnA86jpGCeMdM4_QJSfsTa4-r1VJAVz06agmuAMUJy5YhyJgfXOtMWJ0u2uXH7oD5gTjQ00CsG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12/07/2020 14:16:32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83150841"/>
                  </a:ext>
                </a:extLst>
              </a:tr>
            </a:tbl>
          </a:graphicData>
        </a:graphic>
      </p:graphicFrame>
      <p:sp>
        <p:nvSpPr>
          <p:cNvPr id="4" name="Text Placeholder 3">
            <a:extLst>
              <a:ext uri="{FF2B5EF4-FFF2-40B4-BE49-F238E27FC236}">
                <a16:creationId xmlns:a16="http://schemas.microsoft.com/office/drawing/2014/main" id="{F6D75E85-5A49-42C4-9146-AD78FEFAB2A3}"/>
              </a:ext>
            </a:extLst>
          </p:cNvPr>
          <p:cNvSpPr>
            <a:spLocks noGrp="1"/>
          </p:cNvSpPr>
          <p:nvPr>
            <p:ph type="body" sz="quarter" idx="14"/>
          </p:nvPr>
        </p:nvSpPr>
        <p:spPr/>
        <p:txBody>
          <a:bodyPr/>
          <a:lstStyle/>
          <a:p>
            <a:r>
              <a:rPr lang="en-US"/>
              <a:t>11/30/2020 - 12/06/2020</a:t>
            </a:r>
          </a:p>
        </p:txBody>
      </p:sp>
    </p:spTree>
    <p:extLst>
      <p:ext uri="{BB962C8B-B14F-4D97-AF65-F5344CB8AC3E}">
        <p14:creationId xmlns:p14="http://schemas.microsoft.com/office/powerpoint/2010/main" val="20052133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5244</Words>
  <Application>Microsoft Office PowerPoint</Application>
  <PresentationFormat>On-screen Show (4:3)</PresentationFormat>
  <Paragraphs>1072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Published Posts Table (incl. author) | PopDaily BM - 1 of 26</vt:lpstr>
      <vt:lpstr>Facebook Published Posts Table (incl. author) | PopDaily BM - 2 of 26</vt:lpstr>
      <vt:lpstr>Facebook Published Posts Table (incl. author) | PopDaily BM - 3 of 26</vt:lpstr>
      <vt:lpstr>Facebook Published Posts Table (incl. author) | PopDaily BM - 4 of 26</vt:lpstr>
      <vt:lpstr>Facebook Published Posts Table (incl. author) | PopDaily BM - 5 of 26</vt:lpstr>
      <vt:lpstr>Facebook Published Posts Table (incl. author) | PopDaily BM - 6 of 26</vt:lpstr>
      <vt:lpstr>Facebook Published Posts Table (incl. author) | PopDaily BM - 7 of 26</vt:lpstr>
      <vt:lpstr>Facebook Published Posts Table (incl. author) | PopDaily BM - 8 of 26</vt:lpstr>
      <vt:lpstr>Facebook Published Posts Table (incl. author) | PopDaily BM - 9 of 26</vt:lpstr>
      <vt:lpstr>Facebook Published Posts Table (incl. author) | PopDaily BM - 10 of 26</vt:lpstr>
      <vt:lpstr>Facebook Published Posts Table (incl. author) | PopDaily BM - 11 of 26</vt:lpstr>
      <vt:lpstr>Facebook Published Posts Table (incl. author) | PopDaily BM - 12 of 26</vt:lpstr>
      <vt:lpstr>Facebook Published Posts Table (incl. author) | PopDaily BM - 13 of 26</vt:lpstr>
      <vt:lpstr>Facebook Published Posts Table (incl. author) | PopDaily BM - 14 of 26</vt:lpstr>
      <vt:lpstr>Facebook Published Posts Table (incl. author) | PopDaily BM - 15 of 26</vt:lpstr>
      <vt:lpstr>Facebook Published Posts Table (incl. author) | PopDaily BM - 16 of 26</vt:lpstr>
      <vt:lpstr>Facebook Published Posts Table (incl. author) | PopDaily BM - 17 of 26</vt:lpstr>
      <vt:lpstr>Facebook Published Posts Table (incl. author) | PopDaily BM - 18 of 26</vt:lpstr>
      <vt:lpstr>Facebook Published Posts Table (incl. author) | PopDaily BM - 19 of 26</vt:lpstr>
      <vt:lpstr>Facebook Published Posts Table (incl. author) | PopDaily BM - 20 of 26</vt:lpstr>
      <vt:lpstr>Facebook Published Posts Table (incl. author) | PopDaily BM - 21 of 26</vt:lpstr>
      <vt:lpstr>Facebook Published Posts Table (incl. author) | PopDaily BM - 22 of 26</vt:lpstr>
      <vt:lpstr>Facebook Published Posts Table (incl. author) | PopDaily BM - 23 of 26</vt:lpstr>
      <vt:lpstr>Facebook Published Posts Table (incl. author) | PopDaily BM - 24 of 26</vt:lpstr>
      <vt:lpstr>Facebook Published Posts Table (incl. author) | PopDaily BM - 25 of 26</vt:lpstr>
      <vt:lpstr>Facebook Published Posts Table (incl. author) | PopDaily BM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2020-12-07T08:01:27Z</dcterms:created>
  <dcterms:modified xsi:type="dcterms:W3CDTF">2020-12-07T08:17:17Z</dcterms:modified>
</cp:coreProperties>
</file>