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1FCBA-70EF-4B8F-B69B-F4E43055A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 </a:t>
            </a:r>
            <a:r>
              <a:rPr lang="en-US"/>
              <a:t>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5BA3E6-DC13-4405-BC25-481160AC1D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9701203"/>
              </p:ext>
            </p:extLst>
          </p:nvPr>
        </p:nvGraphicFramePr>
        <p:xfrm>
          <a:off x="457200" y="1731963"/>
          <a:ext cx="7900419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3">
                  <a:extLst>
                    <a:ext uri="{9D8B030D-6E8A-4147-A177-3AD203B41FA5}">
                      <a16:colId xmlns:a16="http://schemas.microsoft.com/office/drawing/2014/main" val="2087131197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548188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5408299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2270709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0975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1876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1089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9819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9625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9075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3404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1014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1809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6627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0895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7864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1923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4650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7379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8971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2957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75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7961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290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2F5E58-8BEF-4DB7-A0B1-B5AA86876D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07/20/2020 - 07/20/2020</a:t>
            </a:r>
          </a:p>
        </p:txBody>
      </p:sp>
    </p:spTree>
    <p:extLst>
      <p:ext uri="{BB962C8B-B14F-4D97-AF65-F5344CB8AC3E}">
        <p14:creationId xmlns:p14="http://schemas.microsoft.com/office/powerpoint/2010/main" val="136562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86811-0AA8-4FE7-ADB7-E183D7D6A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 </a:t>
            </a:r>
            <a:r>
              <a:rPr lang="en-US"/>
              <a:t>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71CF23-1E15-4ECF-BE03-D33DB7DAEB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3445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3">
                  <a:extLst>
                    <a:ext uri="{9D8B030D-6E8A-4147-A177-3AD203B41FA5}">
                      <a16:colId xmlns:a16="http://schemas.microsoft.com/office/drawing/2014/main" val="3105912850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952016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3824678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110136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2643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0694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8853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3083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0607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7883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4398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3803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4004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1298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9144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10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5883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0205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0427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7082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0933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9892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1115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677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- 2020-07-20 22:00:15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林依晨瘦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kg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秘诀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 https://bit.ly/3jiCXOJ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晨神的金句快笔记！对人生非常有启发啊～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photo via @linyichen.ariellin @lovearielin @linyichenn 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https://scontent-iad3-1.xx.fbcdn.net/v/t1.0-9/109989090_3115766211843649_8130103119909578676_n.png?_nc_cat=108&amp;_nc_sid=8024bb&amp;_nc_ohc=90G889lvUO4AX9SXS0I&amp;_nc_ht=scontent-iad3-1.xx&amp;oh=a1e903996d0ba0c443a5f4addcb5cf3b&amp;oe=5F3B5E51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YiEn 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https://www.facebook.com/957198917700400/posts/3115769048510032/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07/21/2020 08:15:36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3145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AEC44-767A-4383-871F-AE103616A8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07/20/2020 - 07/20/2020</a:t>
            </a:r>
          </a:p>
        </p:txBody>
      </p:sp>
    </p:spTree>
    <p:extLst>
      <p:ext uri="{BB962C8B-B14F-4D97-AF65-F5344CB8AC3E}">
        <p14:creationId xmlns:p14="http://schemas.microsoft.com/office/powerpoint/2010/main" val="2660593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7417A-17C9-4226-B0DF-4ED873EC5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- 3 </a:t>
            </a:r>
            <a:r>
              <a:rPr lang="en-US"/>
              <a:t>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B205B8-5E3F-412C-B810-974B60B631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732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3">
                  <a:extLst>
                    <a:ext uri="{9D8B030D-6E8A-4147-A177-3AD203B41FA5}">
                      <a16:colId xmlns:a16="http://schemas.microsoft.com/office/drawing/2014/main" val="2860532515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143443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2388214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2302598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4295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1905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8855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5434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8654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2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3989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3992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1043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7983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491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3509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7184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8982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0498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272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2291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6772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9533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133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- 2020-07-20 20:00:11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上市日期 👉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https://bit.ly/2ZJjzCL
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八月堂新品抢先看！超可爱的 ＃可可牛奶熊 可颂，里面都是满满浓郁的可可牛奶馅！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八月堂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馬來西亞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Hazukido Malaysia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https://scontent-iad3-1.xx.fbcdn.net/v/t15.5256-10/p720x720/115823466_324854138545957_4282538019967554665_n.jpg?_nc_cat=110&amp;_nc_sid=ad6a45&amp;_nc_ohc=EM8Q6S5mzakAX94-8BU&amp;_nc_ht=scontent-iad3-1.xx&amp;oh=af9445e9481e9b586eaeec11f3653667&amp;oe=5F39E725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YiEn 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https://www.facebook.com/PopDailyMY/videos/324853641879340/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07/21/2020 08:15:36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714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44916A-A517-49E6-B36C-BC932159B8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07/20/2020 - 07/20/2020</a:t>
            </a:r>
          </a:p>
        </p:txBody>
      </p:sp>
    </p:spTree>
    <p:extLst>
      <p:ext uri="{BB962C8B-B14F-4D97-AF65-F5344CB8AC3E}">
        <p14:creationId xmlns:p14="http://schemas.microsoft.com/office/powerpoint/2010/main" val="4192922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068A1-2080-4E2A-8F1C-ADF481BD5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- 4 </a:t>
            </a:r>
            <a:r>
              <a:rPr lang="en-US"/>
              <a:t>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307F5F-2812-4C6A-869B-EDFD5025AC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7157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3">
                  <a:extLst>
                    <a:ext uri="{9D8B030D-6E8A-4147-A177-3AD203B41FA5}">
                      <a16:colId xmlns:a16="http://schemas.microsoft.com/office/drawing/2014/main" val="2658579619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127019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2634484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148420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8326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3528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3759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2161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4014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0289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3410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2175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8088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0479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4320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9524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224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6048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4633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5392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6867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4986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7837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544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- 2020-07-20 18:04:33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花小钱也能穿得高级的秘诀在此！＃带你在淘宝挖宝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我们的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看更多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👉http://bit.ly/popdaily_my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https://external-iad3-1.xx.fbcdn.net/safe_image.php?d=AQCn3l1h4ba2tUeS&amp;w=312&amp;h=312&amp;url=https%3A%2F%2Fpopdaily.com%2Fmy%2Fwp-content%2Fuploads%2F2020%2F07%2Fe7hrntwuve0og0csosskwwocgqdm0xr.jpg&amp;cfs=1&amp;_nc_hash=AQDlMagxq5viyvrN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YiEn 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182589%3Futm_source%3Dfacebook-popdaily.my%26utm_medium%3Dpost%26utm_campaign%3Dtaobao%26utm_content%3Dlink-20200720-%2F182589&amp;h=AT2MvlO7ldTIm7VuPX2yUkFPTXqR3_-Vz1DgP-OLlcgRwtvI_cDkR12kYOEa05nf0K1UUhzuPyeJ3H4DUMGeWq6DR2ZgPclAZUGfPga4h2b9BjMmf_zzcgZyg-PIw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07/21/2020 08:15:36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7.5480 %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678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400ED-DA9E-4E70-B5B6-2E54A13387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07/20/2020 - 07/20/2020</a:t>
            </a:r>
          </a:p>
        </p:txBody>
      </p:sp>
    </p:spTree>
    <p:extLst>
      <p:ext uri="{BB962C8B-B14F-4D97-AF65-F5344CB8AC3E}">
        <p14:creationId xmlns:p14="http://schemas.microsoft.com/office/powerpoint/2010/main" val="2959711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76A0C-7A7E-4450-8250-2B4CC50FA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- 5 </a:t>
            </a:r>
            <a:r>
              <a:rPr lang="en-US"/>
              <a:t>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B8A267-EEFF-47B8-8D7D-19ED493D3B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4420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3">
                  <a:extLst>
                    <a:ext uri="{9D8B030D-6E8A-4147-A177-3AD203B41FA5}">
                      <a16:colId xmlns:a16="http://schemas.microsoft.com/office/drawing/2014/main" val="3287294193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597339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3271180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2553853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263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2187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1761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7048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4515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5519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9127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1243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5622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3666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3154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0904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2723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5860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5361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6425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0003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967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0661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364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- 2020-07-20 16:03:37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生活仪式感是必须的！🥰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改造房间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提升幸福感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风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follow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我们的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看更多👉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http://bit.ly/popdaily_my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https://external-iad3-1.xx.fbcdn.net/safe_image.php?d=AQB3v92jB2QCHuQM&amp;w=400&amp;h=400&amp;url=https%3A%2F%2Fpopdaily.com%2Fmy%2Fwp-content%2Fuploads%2F2020%2F03%2F9ihsl0bgvpc0ww8sc04g8ksg4q7sn13.png&amp;cfs=1&amp;_nc_hash=AQCuw5tooCfdPwsi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171378%3Futm_source%3Dfacebook-popdaily.my%26utm_medium%3Dpost%26utm_campaign%3Droomdecor%26utm_content%3Dlink-20200720-%2F171378&amp;h=AT3tpNbXUYSWYDhuTVK0nTEjak-8Mm-zRXOW3ViwIW6tPvXamF40Ru4tr_HgFIk5cbN6i1zcq_ozHzCw6FlZLU6tE6rMt_NwAa18CXvzsTZdxBFO4z4pChBbxk82u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07/21/2020 08:15:36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6.8765 %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893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94328A-C48F-46AA-A4F6-351980976F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07/20/2020 - 07/20/2020</a:t>
            </a:r>
          </a:p>
        </p:txBody>
      </p:sp>
    </p:spTree>
    <p:extLst>
      <p:ext uri="{BB962C8B-B14F-4D97-AF65-F5344CB8AC3E}">
        <p14:creationId xmlns:p14="http://schemas.microsoft.com/office/powerpoint/2010/main" val="3589742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FAAC2-0D47-4468-B6A9-361731F44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- 6 </a:t>
            </a:r>
            <a:r>
              <a:rPr lang="en-US"/>
              <a:t>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92CAD5-F08F-465B-BF9C-277913C5CB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3927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3">
                  <a:extLst>
                    <a:ext uri="{9D8B030D-6E8A-4147-A177-3AD203B41FA5}">
                      <a16:colId xmlns:a16="http://schemas.microsoft.com/office/drawing/2014/main" val="3692604587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636778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4899756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561675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1331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9508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373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5117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4677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0394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1915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9151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2490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3548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3822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903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0567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5225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7149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8877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4081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656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2146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336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- 2020-07-20 14:01:09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在哪里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https://bit.ly/2CRwb1A
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韩国又有新景点！韩国新安郡将半月岛和朴只岛打造成「紫岛」，岛上有薰衣草花田和紫色的油菜花田，放眼望去就是一片梦幻紫色海洋，所以半月岛也有「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Purple Island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」之称！大家可以先笔记起来，等有机会去韩国了一定要去看看！🤩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via @codnjs87 @psh0207__ @repole_rina @o.y.r_01 @sierralavla @coffee_greeda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https://scontent-iad3-1.xx.fbcdn.net/v/t1.0-9/p720x720/113752621_3115406645212939_6379579556342010348_o.jpg?_nc_cat=103&amp;_nc_sid=8024bb&amp;_nc_ohc=OWKa8VVbLYoAX_EKnPq&amp;_nc_ht=scontent-iad3-1.xx&amp;_nc_tp=6&amp;oh=8257cbf50573376c9ee2834287c12e79&amp;oe=5F3D4CA6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Zhisan Cheow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https://www.facebook.com/957198917700400/posts/3115424655211138/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07/21/2020 08:15:36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5.0206 %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49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437AFE-8359-4D30-AB1F-8CBA6876B1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07/20/2020 - 07/20/2020</a:t>
            </a:r>
          </a:p>
        </p:txBody>
      </p:sp>
    </p:spTree>
    <p:extLst>
      <p:ext uri="{BB962C8B-B14F-4D97-AF65-F5344CB8AC3E}">
        <p14:creationId xmlns:p14="http://schemas.microsoft.com/office/powerpoint/2010/main" val="101344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16ED4-C29F-42F8-BAA2-A75687534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- 7 </a:t>
            </a:r>
            <a:r>
              <a:rPr lang="en-US"/>
              <a:t>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0A8ABC-32A1-4687-AF2A-9D8313F037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8169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3">
                  <a:extLst>
                    <a:ext uri="{9D8B030D-6E8A-4147-A177-3AD203B41FA5}">
                      <a16:colId xmlns:a16="http://schemas.microsoft.com/office/drawing/2014/main" val="165406740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835998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7711195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614229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5021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9691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4156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3622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9845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2987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3902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7951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9300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001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9614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2328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1186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8079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9503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8792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7646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8886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7783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612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- 2020-07-20 12:05:51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教你怎么点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Starbucks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的隐藏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menu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！让店员也对你惊讶😂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#Starbucks 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星巴克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#starbucks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隐藏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menu
-
follow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我们的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看更多👉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http://bit.ly/popdaily_my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https://external-iad3-1.xx.fbcdn.net/safe_image.php?d=AQABjxncjivxF_A8&amp;w=400&amp;h=400&amp;url=https%3A%2F%2Fpopdaily.com%2Fmy%2Fwp-content%2Fuploads%2F2020%2F07%2Fbfxpnsha5lsk8scwk0ccksg8cqdp5jt.jpg&amp;cfs=1&amp;_nc_hash=AQD9UHmC7JcZQAhP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裕雯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182853%3Futm_source%3Dfacebook-popdaily.my%26utm_medium%3Dpost%26utm_campaign%3Dstarbuckssecretmenu%26utm_content%3Dlink-20200720-%2F182853&amp;h=AT1nKsUVS5-WCplcwjThERRZ-oWChk1FUbsfpG8xMycbmXbCdHtamjaGX-Lc2GgKIlaeww_HusbF9PKsHeMUIRfKdgZM6kegkifRi90trIo0PVIdAB8UhKp-spvhm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07/21/2020 08:15:36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6.7970 %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585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B8BB4-76CB-4D6E-95E3-7088A7942B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07/20/2020 - 07/20/2020</a:t>
            </a:r>
          </a:p>
        </p:txBody>
      </p:sp>
    </p:spTree>
    <p:extLst>
      <p:ext uri="{BB962C8B-B14F-4D97-AF65-F5344CB8AC3E}">
        <p14:creationId xmlns:p14="http://schemas.microsoft.com/office/powerpoint/2010/main" val="32768265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1327</Words>
  <Application>Microsoft Office PowerPoint</Application>
  <PresentationFormat>On-screen Show (4:3)</PresentationFormat>
  <Paragraphs>313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Facebook Published Posts Table (incl. author) | PopDaily 波波黛莉的异想世界 马来西亚 - 1 of 7</vt:lpstr>
      <vt:lpstr>Facebook Published Posts Table (incl. author) | PopDaily 波波黛莉的异想世界 马来西亚 - 2 of 7</vt:lpstr>
      <vt:lpstr>Facebook Published Posts Table (incl. author) | PopDaily 波波黛莉的异想世界 马来西亚 - 3 of 7</vt:lpstr>
      <vt:lpstr>Facebook Published Posts Table (incl. author) | PopDaily 波波黛莉的异想世界 马来西亚 - 4 of 7</vt:lpstr>
      <vt:lpstr>Facebook Published Posts Table (incl. author) | PopDaily 波波黛莉的异想世界 马来西亚 - 5 of 7</vt:lpstr>
      <vt:lpstr>Facebook Published Posts Table (incl. author) | PopDaily 波波黛莉的异想世界 马来西亚 - 6 of 7</vt:lpstr>
      <vt:lpstr>Facebook Published Posts Table (incl. author) | PopDaily 波波黛莉的异想世界 马来西亚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Published Posts Table (incl. author) | PopDaily 波波黛莉的异想世界 马来西亚 - 1 of 7</dc:title>
  <dc:creator>Frederik Peiniger</dc:creator>
  <cp:lastModifiedBy>Frederik Peiniger</cp:lastModifiedBy>
  <cp:revision>1</cp:revision>
  <dcterms:created xsi:type="dcterms:W3CDTF">2020-07-21T01:08:03Z</dcterms:created>
  <dcterms:modified xsi:type="dcterms:W3CDTF">2020-07-21T01:10:07Z</dcterms:modified>
</cp:coreProperties>
</file>