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PopYummy 波波發胖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43775</c:v>
                </c:pt>
                <c:pt idx="1">
                  <c:v>43776</c:v>
                </c:pt>
                <c:pt idx="2">
                  <c:v>43777</c:v>
                </c:pt>
                <c:pt idx="3">
                  <c:v>43778</c:v>
                </c:pt>
                <c:pt idx="4">
                  <c:v>43779</c:v>
                </c:pt>
                <c:pt idx="5">
                  <c:v>43780</c:v>
                </c:pt>
                <c:pt idx="6">
                  <c:v>43781</c:v>
                </c:pt>
                <c:pt idx="7">
                  <c:v>43782</c:v>
                </c:pt>
                <c:pt idx="8">
                  <c:v>43783</c:v>
                </c:pt>
                <c:pt idx="9">
                  <c:v>43784</c:v>
                </c:pt>
                <c:pt idx="10">
                  <c:v>43785</c:v>
                </c:pt>
                <c:pt idx="11">
                  <c:v>43786</c:v>
                </c:pt>
                <c:pt idx="12">
                  <c:v>43787</c:v>
                </c:pt>
                <c:pt idx="13">
                  <c:v>43788</c:v>
                </c:pt>
                <c:pt idx="14">
                  <c:v>43789</c:v>
                </c:pt>
                <c:pt idx="15">
                  <c:v>43790</c:v>
                </c:pt>
                <c:pt idx="16">
                  <c:v>43791</c:v>
                </c:pt>
                <c:pt idx="17">
                  <c:v>43792</c:v>
                </c:pt>
                <c:pt idx="18">
                  <c:v>43793</c:v>
                </c:pt>
                <c:pt idx="19">
                  <c:v>43794</c:v>
                </c:pt>
                <c:pt idx="20">
                  <c:v>43795</c:v>
                </c:pt>
                <c:pt idx="21">
                  <c:v>43796</c:v>
                </c:pt>
                <c:pt idx="22">
                  <c:v>43797</c:v>
                </c:pt>
                <c:pt idx="23">
                  <c:v>43798</c:v>
                </c:pt>
                <c:pt idx="24">
                  <c:v>43799</c:v>
                </c:pt>
                <c:pt idx="25">
                  <c:v>43800</c:v>
                </c:pt>
                <c:pt idx="26">
                  <c:v>43801</c:v>
                </c:pt>
                <c:pt idx="27">
                  <c:v>43802</c:v>
                </c:pt>
                <c:pt idx="28">
                  <c:v>43803</c:v>
                </c:pt>
                <c:pt idx="29">
                  <c:v>43804</c:v>
                </c:pt>
                <c:pt idx="30">
                  <c:v>43805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667700</c:v>
                </c:pt>
                <c:pt idx="1">
                  <c:v>667942</c:v>
                </c:pt>
                <c:pt idx="2">
                  <c:v>668375</c:v>
                </c:pt>
                <c:pt idx="3">
                  <c:v>668705</c:v>
                </c:pt>
                <c:pt idx="4">
                  <c:v>668991</c:v>
                </c:pt>
                <c:pt idx="5">
                  <c:v>669363</c:v>
                </c:pt>
                <c:pt idx="6">
                  <c:v>669647</c:v>
                </c:pt>
                <c:pt idx="7">
                  <c:v>670184</c:v>
                </c:pt>
                <c:pt idx="8">
                  <c:v>670593</c:v>
                </c:pt>
                <c:pt idx="9">
                  <c:v>670973</c:v>
                </c:pt>
                <c:pt idx="10">
                  <c:v>671230</c:v>
                </c:pt>
                <c:pt idx="11">
                  <c:v>671612</c:v>
                </c:pt>
                <c:pt idx="12">
                  <c:v>671944</c:v>
                </c:pt>
                <c:pt idx="13">
                  <c:v>672335</c:v>
                </c:pt>
                <c:pt idx="14">
                  <c:v>672736</c:v>
                </c:pt>
                <c:pt idx="15">
                  <c:v>673223</c:v>
                </c:pt>
                <c:pt idx="16">
                  <c:v>673614</c:v>
                </c:pt>
                <c:pt idx="17">
                  <c:v>673952</c:v>
                </c:pt>
                <c:pt idx="18">
                  <c:v>674283</c:v>
                </c:pt>
                <c:pt idx="19">
                  <c:v>674709</c:v>
                </c:pt>
                <c:pt idx="20">
                  <c:v>675088</c:v>
                </c:pt>
                <c:pt idx="21">
                  <c:v>675368</c:v>
                </c:pt>
                <c:pt idx="22">
                  <c:v>675692</c:v>
                </c:pt>
                <c:pt idx="23">
                  <c:v>675986</c:v>
                </c:pt>
                <c:pt idx="24">
                  <c:v>676357</c:v>
                </c:pt>
                <c:pt idx="25">
                  <c:v>676900</c:v>
                </c:pt>
                <c:pt idx="26">
                  <c:v>677273</c:v>
                </c:pt>
                <c:pt idx="27">
                  <c:v>677602</c:v>
                </c:pt>
                <c:pt idx="28">
                  <c:v>677909</c:v>
                </c:pt>
                <c:pt idx="29">
                  <c:v>678255</c:v>
                </c:pt>
                <c:pt idx="30">
                  <c:v>678453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172-4E52-9593-44B5A324DB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3889712"/>
        <c:axId val="303887416"/>
      </c:lineChart>
      <c:dateAx>
        <c:axId val="3038897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887416"/>
        <c:crosses val="autoZero"/>
        <c:auto val="1"/>
        <c:lblOffset val="100"/>
        <c:baseTimeUnit val="days"/>
      </c:dateAx>
      <c:valAx>
        <c:axId val="303887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889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68963B-4619-4EAD-8E43-4F9BBEEB3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每日粉絲數統計</a:t>
            </a:r>
            <a:r>
              <a:rPr lang="en-US" altLang="ja-JP"/>
              <a:t>(</a:t>
            </a:r>
            <a:r>
              <a:rPr lang="en-US"/>
              <a:t>Fans Total) | PopYummy </a:t>
            </a:r>
            <a:r>
              <a:rPr lang="ja-JP" altLang="en-US"/>
              <a:t>波波發胖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DB5601D-7515-41FE-9288-10306BC0BB5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504659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8A1FEE-5851-417E-8A42-57DFFF2166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11/06/2019 - 12/06/2019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0E3C7E-5998-4742-A04F-216CFF1052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631603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每日粉絲數統計(Fans Total) | PopYummy 波波發胖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每日粉絲數統計(Fans Total) | PopYummy 波波發胖</dc:title>
  <dc:creator>Frederik Peiniger</dc:creator>
  <cp:lastModifiedBy>Frederik Peiniger</cp:lastModifiedBy>
  <cp:revision>1</cp:revision>
  <dcterms:created xsi:type="dcterms:W3CDTF">2019-12-06T06:47:17Z</dcterms:created>
  <dcterms:modified xsi:type="dcterms:W3CDTF">2019-12-06T06:47:23Z</dcterms:modified>
</cp:coreProperties>
</file>