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8"/>
      <p:bold r:id="rId9"/>
      <p:italic r:id="rId10"/>
      <p:boldItalic r:id="rId1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9/10/2019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9/10/2019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9/10/2019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9/10/2019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9/10/2019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9/10/2019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9/10/2019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9/10/2019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9/10/2019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9/10/2019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6112E0-64DF-41B4-8593-F7F98640DD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各則貼文詳細資料</a:t>
            </a:r>
            <a:r>
              <a:rPr lang="en-US" altLang="ja-JP"/>
              <a:t>(Published Post Table) | PopLove </a:t>
            </a:r>
            <a:r>
              <a:rPr lang="ja-JP" altLang="en-US"/>
              <a:t>波波邱比特 </a:t>
            </a:r>
            <a:r>
              <a:rPr lang="en-US" altLang="ja-JP"/>
              <a:t>- 1 of 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C5474C1-DAF7-4712-96C0-BC7113DAFB5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37293532"/>
              </p:ext>
            </p:extLst>
          </p:nvPr>
        </p:nvGraphicFramePr>
        <p:xfrm>
          <a:off x="457200" y="1731963"/>
          <a:ext cx="8221371" cy="3749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8561198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867635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2585122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20977478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85954352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1987435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66627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9084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972493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147160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987641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43688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053000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141302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924556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477317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295861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172368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838986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022364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390544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643259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470891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497403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60895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125569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976242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825488-4C53-444C-9806-614963D1FF7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09/09/2019 - 09/09/2019</a:t>
            </a:r>
          </a:p>
        </p:txBody>
      </p:sp>
    </p:spTree>
    <p:extLst>
      <p:ext uri="{BB962C8B-B14F-4D97-AF65-F5344CB8AC3E}">
        <p14:creationId xmlns:p14="http://schemas.microsoft.com/office/powerpoint/2010/main" val="38986902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530AB9-7574-4F0C-9E65-5C3CB3B511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各則貼文詳細資料</a:t>
            </a:r>
            <a:r>
              <a:rPr lang="en-US" altLang="ja-JP"/>
              <a:t>(Published Post Table) | PopLove </a:t>
            </a:r>
            <a:r>
              <a:rPr lang="ja-JP" altLang="en-US"/>
              <a:t>波波邱比特 </a:t>
            </a:r>
            <a:r>
              <a:rPr lang="en-US" altLang="ja-JP"/>
              <a:t>- 2 of 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9D1FCC9-47B8-445A-813E-F27E74EDD08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1947633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23957123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672056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6525243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6572034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36973244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7014650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626897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713904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534604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394546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189975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78087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337456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552626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46990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991109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845937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378316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540580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243480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929114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259260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451231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580196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25823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372980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01812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PopLove </a:t>
                      </a:r>
                      <a:r>
                        <a:rPr kumimoji="0" lang="zh-TW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波波邱比特 </a:t>
                      </a: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- 2019-09-09 22:01:01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原來你喜歡的動物，就代表他看你的樣子！
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要不要養我😘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https://external.xx.fbcdn.net/safe_image.php?d=AQBqfd-5Dqi0BC84&amp;w=720&amp;h=720&amp;url=https%3A%2F%2Fwww.popdaily.com.tw%2Fu%2F201909%2F3e3035f0-60c0-4a92-abeb-e9fb9a86f12b.jpg&amp;cfs=1&amp;_nc_hash=AQA8-yMSo3mA9z1R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09/10/2019 14:23:55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22.0151 %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232313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7652E5-4026-45E2-A5A4-13EB1404897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09/09/2019 - 09/09/2019</a:t>
            </a:r>
          </a:p>
        </p:txBody>
      </p:sp>
    </p:spTree>
    <p:extLst>
      <p:ext uri="{BB962C8B-B14F-4D97-AF65-F5344CB8AC3E}">
        <p14:creationId xmlns:p14="http://schemas.microsoft.com/office/powerpoint/2010/main" val="19034029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89D3DB-7325-4ECF-B547-4BD93F99E3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各則貼文詳細資料</a:t>
            </a:r>
            <a:r>
              <a:rPr lang="en-US" altLang="ja-JP"/>
              <a:t>(Published Post Table) | PopLove </a:t>
            </a:r>
            <a:r>
              <a:rPr lang="ja-JP" altLang="en-US"/>
              <a:t>波波邱比特 </a:t>
            </a:r>
            <a:r>
              <a:rPr lang="en-US" altLang="ja-JP"/>
              <a:t>- 3 of 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B3336F8-1C7F-44D9-B124-E204E421B4B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1415667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14252064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532825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7881341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30831708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41166054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604045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724329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688699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833022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142433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625835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887891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576495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506962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296097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808260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46833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578379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66812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017191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916196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850109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809175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23799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800809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735515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39192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PopLove </a:t>
                      </a:r>
                      <a:r>
                        <a:rPr kumimoji="0" lang="zh-TW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波波邱比特 </a:t>
                      </a: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- 2019-09-09 21:19:46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全文在這👉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bit.ly/2lHlV3x
-
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單身的好處就是可以各種揪團喝酒唱歌，都沒人管你～
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不會有人一直查勤😂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https://scontent.xx.fbcdn.net/v/t1.0-9/p720x720/69872264_967867226883749_8225096520572076032_o.jpg?_nc_cat=104&amp;_nc_oc=AQkmxfg8VJ-Z_HLXDkIGzKjol7wiFsUbyyy_uk2G_yzUSORLXYyrFCt8XEyWwrJ6Bsg&amp;_nc_ht=scontent.xx&amp;oh=00d59eb1c1efa6af396cbaaa1a35531d&amp;oe=5DF63473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09/10/2019 14:23:55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53810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37399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37399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3.5803 %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954280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C79D245-EB20-4F55-835A-EC84056A9BE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09/09/2019 - 09/09/2019</a:t>
            </a:r>
          </a:p>
        </p:txBody>
      </p:sp>
    </p:spTree>
    <p:extLst>
      <p:ext uri="{BB962C8B-B14F-4D97-AF65-F5344CB8AC3E}">
        <p14:creationId xmlns:p14="http://schemas.microsoft.com/office/powerpoint/2010/main" val="23163631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5F0A3D-791E-4CDC-807C-6E5818A930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各則貼文詳細資料</a:t>
            </a:r>
            <a:r>
              <a:rPr lang="en-US" altLang="ja-JP"/>
              <a:t>(Published Post Table) | PopLove </a:t>
            </a:r>
            <a:r>
              <a:rPr lang="ja-JP" altLang="en-US"/>
              <a:t>波波邱比特 </a:t>
            </a:r>
            <a:r>
              <a:rPr lang="en-US" altLang="ja-JP"/>
              <a:t>- 4 of 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EDC4268-1130-4E9C-86C2-92B0C685779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2166266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33983936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653275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0712438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27713365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70722382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2963503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058806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710295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202676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84767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567801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791843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816565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319810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655266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096372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18470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794163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251668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317699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651002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879860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218319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5998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807113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733931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23753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PopLove </a:t>
                      </a:r>
                      <a:r>
                        <a:rPr kumimoji="0" lang="zh-TW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波波邱比特 </a:t>
                      </a: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- 2019-09-09 20:39:05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好有趣，真的就像朋友說的一樣～
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你到底像哪個星座呢😆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https://external.xx.fbcdn.net/safe_image.php?d=AQC81RcMx1-piBld&amp;w=720&amp;h=720&amp;url=fbstaging%3A%2F%2Fgraph.facebook.com%2Fstaging_resources%2FMDEzNjc0MzE5Mjc1MTI4Mzk6NDA2MjU1MjM4&amp;cfs=1&amp;_nc_hash=AQA0fjNqmGdBTmXb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09/10/2019 14:23:55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28.2775 %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423040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15DAC2-A5BC-419B-A649-B3D79C7BD10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09/09/2019 - 09/09/2019</a:t>
            </a:r>
          </a:p>
        </p:txBody>
      </p:sp>
    </p:spTree>
    <p:extLst>
      <p:ext uri="{BB962C8B-B14F-4D97-AF65-F5344CB8AC3E}">
        <p14:creationId xmlns:p14="http://schemas.microsoft.com/office/powerpoint/2010/main" val="37948146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9A1516-A887-4E7B-B24B-E4B14A1CB1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各則貼文詳細資料</a:t>
            </a:r>
            <a:r>
              <a:rPr lang="en-US" altLang="ja-JP"/>
              <a:t>(Published Post Table) | PopLove </a:t>
            </a:r>
            <a:r>
              <a:rPr lang="ja-JP" altLang="en-US"/>
              <a:t>波波邱比特 </a:t>
            </a:r>
            <a:r>
              <a:rPr lang="en-US" altLang="ja-JP"/>
              <a:t>- 5 of 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BE56CBE-96D8-49EA-9724-3B384C839EF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96446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41316434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932901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0954587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71569107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1660680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8016423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792512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290523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76339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153725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183920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213030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128007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387637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221130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911957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194007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542179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539531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58323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685841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157191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030709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589742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786282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218589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18081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PopLove </a:t>
                      </a:r>
                      <a:r>
                        <a:rPr kumimoji="0" lang="zh-TW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波波邱比特 </a:t>
                      </a: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- 2019-09-09 18:01:00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相信很多情侶都分隔兩地，但感情一樣穩定～
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來向他們學幾招💪🏻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https://external.xx.fbcdn.net/safe_image.php?d=AQBFjd6R_UNFcceu&amp;w=500&amp;h=500&amp;url=https%3A%2F%2Fwww.popdaily.com.tw%2Fwp-content%2Fuploads%2F2018%2F10%2F6k1nrnisygw0wgc444ko0goc4pjypk7.png&amp;cfs=1&amp;sx=0&amp;sy=0&amp;sw=500&amp;sh=500&amp;_nc_hash=AQCR76ASKGdsSaZc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09/10/2019 14:23:55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9.5533 %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34913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223204-EA16-4814-B1E9-94E4FC4B11F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09/09/2019 - 09/09/2019</a:t>
            </a:r>
          </a:p>
        </p:txBody>
      </p:sp>
    </p:spTree>
    <p:extLst>
      <p:ext uri="{BB962C8B-B14F-4D97-AF65-F5344CB8AC3E}">
        <p14:creationId xmlns:p14="http://schemas.microsoft.com/office/powerpoint/2010/main" val="26984454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05993F-0CB2-4297-AD03-5C7F62D9E4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各則貼文詳細資料</a:t>
            </a:r>
            <a:r>
              <a:rPr lang="en-US" altLang="ja-JP"/>
              <a:t>(Published Post Table) | PopLove </a:t>
            </a:r>
            <a:r>
              <a:rPr lang="ja-JP" altLang="en-US"/>
              <a:t>波波邱比特 </a:t>
            </a:r>
            <a:r>
              <a:rPr lang="en-US" altLang="ja-JP"/>
              <a:t>- 6 of 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42C2625-58C5-4A0A-A722-4D705440275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7657320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29148472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300308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7715082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09351203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68506858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2457112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106077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55329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59752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010638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233543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923252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344262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61073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806639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942171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643469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623853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872168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75727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048380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451834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596233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486676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452448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196182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49697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PopLove </a:t>
                      </a:r>
                      <a:r>
                        <a:rPr kumimoji="0" lang="zh-TW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波波邱比特 </a:t>
                      </a: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- 2019-09-09 12:01:00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今天來探討你最近解不了的心病！
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邱比特醫生看診中
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
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你都怎麼守護愛情？👉🏻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bit.ly/2kAknIu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https://external.xx.fbcdn.net/safe_image.php?d=AQAd-PkGtRUctuNp&amp;w=720&amp;h=720&amp;url=https%3A%2F%2Fwww.popdaily.com.tw%2Fu%2F201909%2F149fc92e-87f1-46cd-a13b-c603fe6726e2.jpg&amp;cfs=1&amp;_nc_hash=AQBYoDRBueVdPus9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09/10/2019 14:23:55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18.4452 %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23212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2F188B-41BC-4667-BC60-BEE07806383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09/09/2019 - 09/09/2019</a:t>
            </a:r>
          </a:p>
        </p:txBody>
      </p:sp>
    </p:spTree>
    <p:extLst>
      <p:ext uri="{BB962C8B-B14F-4D97-AF65-F5344CB8AC3E}">
        <p14:creationId xmlns:p14="http://schemas.microsoft.com/office/powerpoint/2010/main" val="123970630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911</Words>
  <Application>Microsoft Office PowerPoint</Application>
  <PresentationFormat>On-screen Show (4:3)</PresentationFormat>
  <Paragraphs>296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quintly_template</vt:lpstr>
      <vt:lpstr>各則貼文詳細資料(Published Post Table) | PopLove 波波邱比特 - 1 of 6</vt:lpstr>
      <vt:lpstr>各則貼文詳細資料(Published Post Table) | PopLove 波波邱比特 - 2 of 6</vt:lpstr>
      <vt:lpstr>各則貼文詳細資料(Published Post Table) | PopLove 波波邱比特 - 3 of 6</vt:lpstr>
      <vt:lpstr>各則貼文詳細資料(Published Post Table) | PopLove 波波邱比特 - 4 of 6</vt:lpstr>
      <vt:lpstr>各則貼文詳細資料(Published Post Table) | PopLove 波波邱比特 - 5 of 6</vt:lpstr>
      <vt:lpstr>各則貼文詳細資料(Published Post Table) | PopLove 波波邱比特 - 6 of 6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各則貼文詳細資料(Published Post Table) | PopLove 波波邱比特 - 1 of 6</dc:title>
  <dc:creator>Frederik Peiniger</dc:creator>
  <cp:lastModifiedBy>Frederik Peiniger</cp:lastModifiedBy>
  <cp:revision>1</cp:revision>
  <dcterms:created xsi:type="dcterms:W3CDTF">2019-09-10T07:04:25Z</dcterms:created>
  <dcterms:modified xsi:type="dcterms:W3CDTF">2019-09-10T07:06:06Z</dcterms:modified>
</cp:coreProperties>
</file>