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59BA4-2AE2-410A-BF59-B31C5A49C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各則貼文詳細資料</a:t>
            </a:r>
            <a:r>
              <a:rPr lang="en-US" altLang="ja-JP"/>
              <a:t>(Published Post Table) | PopUlzzang </a:t>
            </a:r>
            <a:r>
              <a:rPr lang="ja-JP" altLang="en-US"/>
              <a:t>波波妝漂亮 </a:t>
            </a:r>
            <a:r>
              <a:rPr lang="en-US" altLang="ja-JP"/>
              <a:t>- 1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EE2AD8-D543-4D2F-877E-F47C152242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5375997"/>
              </p:ext>
            </p:extLst>
          </p:nvPr>
        </p:nvGraphicFramePr>
        <p:xfrm>
          <a:off x="457200" y="1731963"/>
          <a:ext cx="8221371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620558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9129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355594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649510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335822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358536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1669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149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0363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9380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9550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314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1553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2353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1690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5145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9339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42738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8108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7453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1948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59725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6287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00224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11925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8450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EC76A8-1B0A-452D-B624-F16C85D457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133548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BD4A1-FE79-431A-82D6-F39FBD335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各則貼文詳細資料</a:t>
            </a:r>
            <a:r>
              <a:rPr lang="en-US" altLang="ja-JP"/>
              <a:t>(Published Post Table) | PopUlzzang </a:t>
            </a:r>
            <a:r>
              <a:rPr lang="ja-JP" altLang="en-US"/>
              <a:t>波波妝漂亮 </a:t>
            </a:r>
            <a:r>
              <a:rPr lang="en-US" altLang="ja-JP"/>
              <a:t>- 2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55AB9D-43AC-47A8-8852-1DF96793E8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90807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874760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1942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47253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723574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745006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151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714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348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3943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0991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5397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12263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1296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763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8476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6869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2743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0806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7992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7562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4531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6886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1907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2178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2074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890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- 2019-07-31 23:00:01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亮暖色春日女孩☺️是我本人沒錯🌸
＃夏日女孩也好可愛啊
－
唇膏凹的形狀代表你的潛在個性：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bit.ly/2Ytbb6p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14:25:14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7.9607 %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3617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62FEAD-CCB0-43D5-BE49-29DEAD930D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483125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451D8-A104-4BE0-AB98-253954372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各則貼文詳細資料</a:t>
            </a:r>
            <a:r>
              <a:rPr lang="en-US" altLang="ja-JP"/>
              <a:t>(Published Post Table) | PopUlzzang </a:t>
            </a:r>
            <a:r>
              <a:rPr lang="ja-JP" altLang="en-US"/>
              <a:t>波波妝漂亮 </a:t>
            </a:r>
            <a:r>
              <a:rPr lang="en-US" altLang="ja-JP"/>
              <a:t>- 3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EBB888-AC9E-4E80-89D8-7E5F4971FB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17152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749426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062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59138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879079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613700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6780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34628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3200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9265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56962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9751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9800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1304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3858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1074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2814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58474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7283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5864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1533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0159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3113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497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2660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4675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967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- 2019-07-31 22:30:53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阿米準備暴動啦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‼️BT21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洗髮精也太萌了吧😍
這個新聯名直接有幾組包幾組啦～～～
在哪買、超欠收贈品👇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14:25:14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5239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F430B0-8402-4307-8BB0-8DE8B8D7A0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971133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67B4A-CBC8-4A32-9A4A-F07255809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各則貼文詳細資料</a:t>
            </a:r>
            <a:r>
              <a:rPr lang="en-US" altLang="ja-JP"/>
              <a:t>(Published Post Table) | PopUlzzang </a:t>
            </a:r>
            <a:r>
              <a:rPr lang="ja-JP" altLang="en-US"/>
              <a:t>波波妝漂亮 </a:t>
            </a:r>
            <a:r>
              <a:rPr lang="en-US" altLang="ja-JP"/>
              <a:t>- 4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1DAA4A-F2D0-4B9B-9228-15AEF37F2B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709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2864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8159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47665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773923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892017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3461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5272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8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9284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7698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2763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1095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0399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43150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5021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8347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5844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3875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5332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50788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9759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9017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17714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9062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648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791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- 2019-07-31 21:00:01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素顏、淡妝、全妝，這幾支通通都能搭👌
－
直男只看得懂這色：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bit.ly/2Gyu41L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14:25:14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9.3803 %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2129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81B3DF-49FB-4DC1-ADD0-9BE59D5583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646367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FA78F-6956-4658-A396-0DF0331C6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各則貼文詳細資料</a:t>
            </a:r>
            <a:r>
              <a:rPr lang="en-US" altLang="ja-JP"/>
              <a:t>(Published Post Table) | PopUlzzang </a:t>
            </a:r>
            <a:r>
              <a:rPr lang="ja-JP" altLang="en-US"/>
              <a:t>波波妝漂亮 </a:t>
            </a:r>
            <a:r>
              <a:rPr lang="en-US" altLang="ja-JP"/>
              <a:t>- 5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4FA3B9-4B51-478C-85B1-29E3D5B798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09398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70385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5238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5957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468407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151678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14195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6394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6311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7731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3621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8877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1971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8178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04561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902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0310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5801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97539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5109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25809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34640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99218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9373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7468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9864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15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- 2019-07-31 20:00:00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肩膀有角度了、肉消了，看起來就瘦了！
－
顯手臂瘦的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種穿搭：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bit.ly/2MkBIk5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14:25:14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9.4639 %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1630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DF69D-4F33-4BBB-ACD7-0C2DFFDBF8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485714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4A32E-0B69-4FD6-ADA2-028F40AC4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各則貼文詳細資料</a:t>
            </a:r>
            <a:r>
              <a:rPr lang="en-US" altLang="ja-JP"/>
              <a:t>(Published Post Table) | PopUlzzang </a:t>
            </a:r>
            <a:r>
              <a:rPr lang="ja-JP" altLang="en-US"/>
              <a:t>波波妝漂亮 </a:t>
            </a:r>
            <a:r>
              <a:rPr lang="en-US" altLang="ja-JP"/>
              <a:t>- 6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1DE293-6C17-4F71-A356-2FAA0F4C5C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48570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263481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1841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89792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088506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998016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78588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0760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24591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0776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72345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8556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3863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2420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1377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7182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32759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909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4506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8605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0493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107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3908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7172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8394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6239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727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- 2019-07-31 19:57:00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總盤點👉🏻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bit.ly/2Ykn2c8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－
一口氣推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色會不會太狂啦❤️
＃絕對會挑到你要的色號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14:25:14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3.1418 %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4674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268ECF-CD37-45D6-9290-1DF24F7EA9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793624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33266-5EBC-44BB-959A-D65F77D2C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各則貼文詳細資料</a:t>
            </a:r>
            <a:r>
              <a:rPr lang="en-US" altLang="ja-JP"/>
              <a:t>(Published Post Table) | PopUlzzang </a:t>
            </a:r>
            <a:r>
              <a:rPr lang="ja-JP" altLang="en-US"/>
              <a:t>波波妝漂亮 </a:t>
            </a:r>
            <a:r>
              <a:rPr lang="en-US" altLang="ja-JP"/>
              <a:t>- 7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2C460A-2F25-43A7-ABAC-CA5D5E1FFA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23876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71283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2334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88671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387241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59610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06590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9005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07679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59611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4793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60568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4271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3753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9423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1667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7057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6209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05512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554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530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0624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1966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80586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5910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5870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162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- 2019-07-31 19:00:00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那個鐵片真的不是開玩笑，護唇油我可是用掉三罐！
＃但蜜糖毒藥理論 ＃有你的愛嗎？
－
上半年熱賣唇色盤點：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bit.ly/32c0NDx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14:25:14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7.5670 %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3855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846F76-3667-4CDE-A32F-ED2180CA48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645315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BC67D-6213-4B67-9BE8-307AE6F52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各則貼文詳細資料</a:t>
            </a:r>
            <a:r>
              <a:rPr lang="en-US" altLang="ja-JP"/>
              <a:t>(Published Post Table) | PopUlzzang </a:t>
            </a:r>
            <a:r>
              <a:rPr lang="ja-JP" altLang="en-US"/>
              <a:t>波波妝漂亮 </a:t>
            </a:r>
            <a:r>
              <a:rPr lang="en-US" altLang="ja-JP"/>
              <a:t>- 8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C53C5F-C195-4D68-A225-2765EED70E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1829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2786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3560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92463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998566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818801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96746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68557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3243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31854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6848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6337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8683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79342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0687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9756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4128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5229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5155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97105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71893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2235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5015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18419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7771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0711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757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- 2019-07-31 18:30:01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最近喜歡有斜切面的蛋👍
＃上底妝超級快 ＃個人認為比水滴狀還快
－
粉撲海綿都有的美妝蛋工廠：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bit.ly/2MniEBG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14:25:14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4.8479 %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5876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22520B-057B-4A6A-897F-01284442E4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751779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38A4A-5285-4D3B-A995-A41403340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各則貼文詳細資料</a:t>
            </a:r>
            <a:r>
              <a:rPr lang="en-US" altLang="ja-JP"/>
              <a:t>(Published Post Table) | PopUlzzang </a:t>
            </a:r>
            <a:r>
              <a:rPr lang="ja-JP" altLang="en-US"/>
              <a:t>波波妝漂亮 </a:t>
            </a:r>
            <a:r>
              <a:rPr lang="en-US" altLang="ja-JP"/>
              <a:t>- 9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EAD8F7-0CC5-41B2-9F33-9F2E77DDFB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1113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527687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87896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78613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126788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440384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36121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9019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04959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3555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39458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9328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7096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2786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1544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5860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44418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3800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77388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5874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3929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6047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8062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3566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213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0637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474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- 2019-07-31 18:00:00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不知道舊款會不會絕版，兩款都很好看啊！
＃兩組色系真的不一樣
－
這牌子是誰？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bit.ly/2LOg0p7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14:25:14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4.4973 %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9088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B0D537-C05F-44AA-948D-78358B7E0B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800818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604A3-883A-4BC1-9C47-6DC5EDF45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各則貼文詳細資料</a:t>
            </a:r>
            <a:r>
              <a:rPr lang="en-US" altLang="ja-JP"/>
              <a:t>(Published Post Table) | PopUlzzang </a:t>
            </a:r>
            <a:r>
              <a:rPr lang="ja-JP" altLang="en-US"/>
              <a:t>波波妝漂亮 </a:t>
            </a:r>
            <a:r>
              <a:rPr lang="en-US" altLang="ja-JP"/>
              <a:t>- 10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84E56C-71B0-4450-8FD5-7C7A348BC9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56152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441076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0032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08376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160432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969412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00856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9518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11702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33889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9828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5558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8475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7146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1622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0498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1440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4166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1138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1482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0609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97356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0818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8942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7787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9640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657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- 2019-07-31 17:00:00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該買了吧！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👀
-
🍒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妝同學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
instagram.com/populzzang_mag
🍒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來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分享心得就有機會被分享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bit.ly/2Cvq4MK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14:25:14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5.5481 %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6699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95C6B4-E21B-4A5B-BC66-25E50866BE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117480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260E5-8869-4103-8F35-7B26A59AD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各則貼文詳細資料</a:t>
            </a:r>
            <a:r>
              <a:rPr lang="en-US" altLang="ja-JP"/>
              <a:t>(Published Post Table) | PopUlzzang </a:t>
            </a:r>
            <a:r>
              <a:rPr lang="ja-JP" altLang="en-US"/>
              <a:t>波波妝漂亮 </a:t>
            </a:r>
            <a:r>
              <a:rPr lang="en-US" altLang="ja-JP"/>
              <a:t>- 11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B7AE60-C6EA-4D16-8673-EF7670748A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38509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7966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7264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90248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218081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382496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80215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9726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0816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60233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6271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6380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5061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71823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2943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9470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8561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8216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3353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9194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67685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01717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4863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6142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31058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9667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59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- 2019-07-31 16:00:01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注意幾個小要點，剩下就是熟能生巧👌
－
教你搞懂自己的臉型測驗：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bit.ly/2QBZRTo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14:25:14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11.0522 %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6206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BC3015-8EA9-4FBD-8A49-9933320B3E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4275936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11EFB-EF76-4BD9-BF68-CCFC00439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各則貼文詳細資料</a:t>
            </a:r>
            <a:r>
              <a:rPr lang="en-US" altLang="ja-JP"/>
              <a:t>(Published Post Table) | PopUlzzang </a:t>
            </a:r>
            <a:r>
              <a:rPr lang="ja-JP" altLang="en-US"/>
              <a:t>波波妝漂亮 </a:t>
            </a:r>
            <a:r>
              <a:rPr lang="en-US" altLang="ja-JP"/>
              <a:t>- 12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BF8B53-C887-4B53-A88D-75458296D7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51693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39807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5915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35075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710211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902569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45835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7234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6418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6582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1830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3183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0649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8322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24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3967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96659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5835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689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7566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6936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6592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2032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685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1948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7532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625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- 2019-07-31 13:27:06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開賣時間＆價格、全試色👉🏻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bit.ly/2Ykn2c8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－
我要瘋了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!!!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這次全新系列真的美翻啊❤️
＃彩妝界潤娥 ＃超潤服貼 ＃這幾色趕快記下來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14:25:07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5.5467 %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3059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6041B9-6DC2-4ADB-AF57-74EAD008BD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2757136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C4D2E-8F6E-4DD7-BAAE-C4F3608AF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各則貼文詳細資料</a:t>
            </a:r>
            <a:r>
              <a:rPr lang="en-US" altLang="ja-JP"/>
              <a:t>(Published Post Table) | PopUlzzang </a:t>
            </a:r>
            <a:r>
              <a:rPr lang="ja-JP" altLang="en-US"/>
              <a:t>波波妝漂亮 </a:t>
            </a:r>
            <a:r>
              <a:rPr lang="en-US" altLang="ja-JP"/>
              <a:t>- 13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82DCD8-FFCB-4B9F-AC6B-9EE212E5BF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1323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18975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9483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38042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827242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841153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86489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6798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3271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8518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17444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3260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689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112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6719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3086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91331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6285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9822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8617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8792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4152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5823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9108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2135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8721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250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- 2019-07-31 12:00:01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髮帶、髮夾，電棒弄個卷都能讓你瞬間有造型！
－
髮夾怎麼挑？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bit.ly/2XVI3cI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14:25:07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5.7301 %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563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B27979-36C0-4FD1-BB1D-B7DD49BC49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9669952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E846A-FC81-4EB7-A631-0939CB1AC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各則貼文詳細資料</a:t>
            </a:r>
            <a:r>
              <a:rPr lang="en-US" altLang="ja-JP"/>
              <a:t>(Published Post Table) | PopUlzzang </a:t>
            </a:r>
            <a:r>
              <a:rPr lang="ja-JP" altLang="en-US"/>
              <a:t>波波妝漂亮 </a:t>
            </a:r>
            <a:r>
              <a:rPr lang="en-US" altLang="ja-JP"/>
              <a:t>- 14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624207-B283-4513-B69F-8DCA8CEE9C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42221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045432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9609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08139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699149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932216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66183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3077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4074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1540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6570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5880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9893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9039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9637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02472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4894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9744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9063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8527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55887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5990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64483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09318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8210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9619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983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- 2019-07-31 11:00:24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水感、霧面，開架、專櫃都統整了👌
－
七夕必備糖葫蘆唇彩：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bit.ly/2RNdwaD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14:25:07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8.9048 %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2072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596973-9D55-4A9E-8DE9-5AE05A9CEE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653691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483B8-1403-441E-AF69-875CA8613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各則貼文詳細資料</a:t>
            </a:r>
            <a:r>
              <a:rPr lang="en-US" altLang="ja-JP"/>
              <a:t>(Published Post Table) | PopUlzzang </a:t>
            </a:r>
            <a:r>
              <a:rPr lang="ja-JP" altLang="en-US"/>
              <a:t>波波妝漂亮 </a:t>
            </a:r>
            <a:r>
              <a:rPr lang="en-US" altLang="ja-JP"/>
              <a:t>- 15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A0911B-ED40-4CB1-9164-5BDCFE65E6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80409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68414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7580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5963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441526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536547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21344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5473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9334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26265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2817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3989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71138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4253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2236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8421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7123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0914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5364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5810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9386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12319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3355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4664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78683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5235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797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- 2019-07-30 23:40:15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深夜福利看一下啦🤗
＃花癡花起來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通通設成桌布
－
基礎保養懶人包：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bit.ly/2LnHu4H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14:25:07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4.8382 %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563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F8AA7E-E78C-4464-91A2-9692FDDE04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41501692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BF995-35E7-4F32-94F2-53536CB2E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各則貼文詳細資料</a:t>
            </a:r>
            <a:r>
              <a:rPr lang="en-US" altLang="ja-JP"/>
              <a:t>(Published Post Table) | PopUlzzang </a:t>
            </a:r>
            <a:r>
              <a:rPr lang="ja-JP" altLang="en-US"/>
              <a:t>波波妝漂亮 </a:t>
            </a:r>
            <a:r>
              <a:rPr lang="en-US" altLang="ja-JP"/>
              <a:t>- 16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1F9BB3-C728-4C10-828A-59BAC1699B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02263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50355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8119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8611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022917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315645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37759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0182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2041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2139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4318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8675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730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62146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08334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8222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2008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4965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1759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6523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99177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4822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9025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7355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3763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21359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736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- 2019-07-30 22:33:54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追起來👉🏻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bit.ly/2Yr9JFZ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－
大家覺得她在仿誰呢❤️
＃我覺得超像的阿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神韻超像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14:25:07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4.6173 %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3878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80A9D4-5F4D-4248-A654-9F52A90E41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9307169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F2964-DCAE-40F5-8433-DD82C45DD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各則貼文詳細資料</a:t>
            </a:r>
            <a:r>
              <a:rPr lang="en-US" altLang="ja-JP"/>
              <a:t>(Published Post Table) | PopUlzzang </a:t>
            </a:r>
            <a:r>
              <a:rPr lang="ja-JP" altLang="en-US"/>
              <a:t>波波妝漂亮 </a:t>
            </a:r>
            <a:r>
              <a:rPr lang="en-US" altLang="ja-JP"/>
              <a:t>- 17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31B051-E602-463B-ABBB-DBA5C1777D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981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397742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0910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0898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422184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933125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545849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8396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6574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52738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70048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4516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126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53325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54945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363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66284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4945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7729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6260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2255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7833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7791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9793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5993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0759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488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- 2019-07-30 20:50:00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活動時間、地點👉🏻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bit.ly/2K2wVCq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－
七夕前夕很適合去❤️
＃編輯集體要開搶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#tag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男友是必須的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14:25:07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2.4488 %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9688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D3D28B-96DB-4956-B45A-3DFC0154AD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6589100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45D27-D070-4092-9EEB-0A81E8EA0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各則貼文詳細資料</a:t>
            </a:r>
            <a:r>
              <a:rPr lang="en-US" altLang="ja-JP"/>
              <a:t>(Published Post Table) | PopUlzzang </a:t>
            </a:r>
            <a:r>
              <a:rPr lang="ja-JP" altLang="en-US"/>
              <a:t>波波妝漂亮 </a:t>
            </a:r>
            <a:r>
              <a:rPr lang="en-US" altLang="ja-JP"/>
              <a:t>- 18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459D3A-8EB9-4731-8600-7A4B2431D1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76362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364589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4710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94464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395414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414697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07692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4226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3874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0710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7981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3160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718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9754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82382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6078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5517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4605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2895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987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4425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3530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3905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1888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1666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8677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301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- 2019-07-30 19:00:01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用蜂蜜洗髮精洗頭會不會長螞蟻？
＃這幾款感覺很讚
－
開架涼感洗髮精：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bit.ly/2SJV6YY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14:25:07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3.2398 %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9488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610FD8-46EA-4F85-81DF-B29041D240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7882793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41EFC-9265-4DA9-980C-37732B33B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各則貼文詳細資料</a:t>
            </a:r>
            <a:r>
              <a:rPr lang="en-US" altLang="ja-JP"/>
              <a:t>(Published Post Table) | PopUlzzang </a:t>
            </a:r>
            <a:r>
              <a:rPr lang="ja-JP" altLang="en-US"/>
              <a:t>波波妝漂亮 </a:t>
            </a:r>
            <a:r>
              <a:rPr lang="en-US" altLang="ja-JP"/>
              <a:t>- 19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28D8EC-2654-493C-9581-8003BC85A1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0788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12354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4861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67019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620053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890935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552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8820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0381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7399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6929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74478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5735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6252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77636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5444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0250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4648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25191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202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6201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1028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7824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1188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8647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471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927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- 2019-07-30 18:00:01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這色真的很不錯，辦公室也愛用中❤️
－
越畫臉越小的頰彩技巧：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bit.ly/2JLS2cm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14:25:07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6.8448 %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001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0137D4-4724-413E-84E0-6318C365E5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0229843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DF6A8-A382-4E61-A87F-5BED9A3DD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各則貼文詳細資料</a:t>
            </a:r>
            <a:r>
              <a:rPr lang="en-US" altLang="ja-JP"/>
              <a:t>(Published Post Table) | PopUlzzang </a:t>
            </a:r>
            <a:r>
              <a:rPr lang="ja-JP" altLang="en-US"/>
              <a:t>波波妝漂亮 </a:t>
            </a:r>
            <a:r>
              <a:rPr lang="en-US" altLang="ja-JP"/>
              <a:t>- 20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8C6DB8-DD87-48D2-9300-99C51D9588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70029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58864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54133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65587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500432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755809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40681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6421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6300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6083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60619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2035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85501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15497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1126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6496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9518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39522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601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558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2127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7066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1557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8226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8553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9807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100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- 2019-07-30 17:00:00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護髮之道，一定要知道！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🧖🏻‍♀️
-
🍒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妝同學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
instagram.com/populzzang_mag
🍒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來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分享心得就有機會被分享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bit.ly/2Cvq4MK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14:25:07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7.5387 %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588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847B63-5733-4F7E-BC60-F701CF93EE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3205707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6E18D-38B9-4047-82DF-8D8A05487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各則貼文詳細資料</a:t>
            </a:r>
            <a:r>
              <a:rPr lang="en-US" altLang="ja-JP"/>
              <a:t>(Published Post Table) | PopUlzzang </a:t>
            </a:r>
            <a:r>
              <a:rPr lang="ja-JP" altLang="en-US"/>
              <a:t>波波妝漂亮 </a:t>
            </a:r>
            <a:r>
              <a:rPr lang="en-US" altLang="ja-JP"/>
              <a:t>- 21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17B9B7-38AB-40DD-80BB-FAEC893C70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8625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637944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03941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59824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166652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07262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86500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25989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60121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4857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75904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2832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7056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91331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9137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8523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914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2187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0718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97618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0489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3799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6992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33660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583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8676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267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- 2019-07-30 15:57:00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女孩們按起來🙌
＃還可以舒緩肌肉
－
基礎保養懶人包：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bit.ly/2LnHu4H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14:25:07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10.4277 %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4871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2850AD-7D12-4FB4-9613-53CADD426C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7177983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9AEC2-386C-4A0D-84D1-A28D634FE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各則貼文詳細資料</a:t>
            </a:r>
            <a:r>
              <a:rPr lang="en-US" altLang="ja-JP"/>
              <a:t>(Published Post Table) | PopUlzzang </a:t>
            </a:r>
            <a:r>
              <a:rPr lang="ja-JP" altLang="en-US"/>
              <a:t>波波妝漂亮 </a:t>
            </a:r>
            <a:r>
              <a:rPr lang="en-US" altLang="ja-JP"/>
              <a:t>- 22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18F01C-D524-4663-9E8D-74C74DC0ED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08774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98276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4911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34862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40192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934287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779667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5751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0600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0659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33730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0580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5260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785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8486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000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5674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0263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5290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7906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5425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75708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53331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2566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8000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2503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237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- 2019-07-30 12:00:00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辦公室會一起訂，吃起來真的很清爽又美味！
－
均衡減重一週食譜：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bit.ly/2SJdJMu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14:25:07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4.3795 %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139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3254E5-9B21-4C21-917F-793687315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0293753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CE222-8B7F-418A-9D4E-7E39C8AB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各則貼文詳細資料</a:t>
            </a:r>
            <a:r>
              <a:rPr lang="en-US" altLang="ja-JP"/>
              <a:t>(Published Post Table) | PopUlzzang </a:t>
            </a:r>
            <a:r>
              <a:rPr lang="ja-JP" altLang="en-US"/>
              <a:t>波波妝漂亮 </a:t>
            </a:r>
            <a:r>
              <a:rPr lang="en-US" altLang="ja-JP"/>
              <a:t>- 23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57F999-19F9-418B-A284-4A547BA418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61391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6723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605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98886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4330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350972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80238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77661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7956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00498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3801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7470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0068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2533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5639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04732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88290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2141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566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25010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32516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8634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00748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9067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83422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964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582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- 2019-07-30 11:00:00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唇紅齒白😬 下次要買唇膏可以從這幾支無敵顯白下手！
－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SNS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熱搜顯白色：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bit.ly/2KOGUN9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14:25:07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6.8658 %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9359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956416-094C-4ED3-8DDE-60B25E8E4C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10799365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B3A5E-F0C1-4EC2-8358-3F775B380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各則貼文詳細資料</a:t>
            </a:r>
            <a:r>
              <a:rPr lang="en-US" altLang="ja-JP"/>
              <a:t>(Published Post Table) | PopUlzzang </a:t>
            </a:r>
            <a:r>
              <a:rPr lang="ja-JP" altLang="en-US"/>
              <a:t>波波妝漂亮 </a:t>
            </a:r>
            <a:r>
              <a:rPr lang="en-US" altLang="ja-JP"/>
              <a:t>- 24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3C26EA-112A-4382-A97F-1738872723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8072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64778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3624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89876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952100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421476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557821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5574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9612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71017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67020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1680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0784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53813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58362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543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5830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4636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6021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0539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3323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0889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3045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6006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61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8898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15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- 2019-07-29 23:15:36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詳細介紹👉🏻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bit.ly/2QogTnN
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繼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4U2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後必須認識的泰國彩妝品牌再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！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2P Original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平價卻有超高質感，其中唇頰彩真的大推啊🤤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心臟爆擊啦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色號通通包起來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via.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＠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2p.official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 you❤️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14:25:07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5.6382 %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2031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73A3CF-86D0-4CD2-AD04-12AE9E0851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17708817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D9B7B-AAFC-4D11-B9E6-49BF69C4E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各則貼文詳細資料</a:t>
            </a:r>
            <a:r>
              <a:rPr lang="en-US" altLang="ja-JP"/>
              <a:t>(Published Post Table) | PopUlzzang </a:t>
            </a:r>
            <a:r>
              <a:rPr lang="ja-JP" altLang="en-US"/>
              <a:t>波波妝漂亮 </a:t>
            </a:r>
            <a:r>
              <a:rPr lang="en-US" altLang="ja-JP"/>
              <a:t>- 25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492CCC-3D7B-4E1D-8FD2-38C96179D5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17333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549958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5977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7844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42531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81681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34550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2764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6816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9117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46748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4945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0780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6142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1865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4060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26206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3927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2966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6645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5835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4584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326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6118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1541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6351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613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- 2019-07-29 22:00:01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台灣韓系髮廊介紹💡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bit.ly/32YBdlR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－
想要道地的韓系髮型，台灣也能辦到啦！
＃捲髮超美超自然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14:25:07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9387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CEFE3-BAEE-4386-A63F-94B686D5F4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9784945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58866-9951-4047-9F84-4C6F7D507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各則貼文詳細資料</a:t>
            </a:r>
            <a:r>
              <a:rPr lang="en-US" altLang="ja-JP"/>
              <a:t>(Published Post Table) | PopUlzzang </a:t>
            </a:r>
            <a:r>
              <a:rPr lang="ja-JP" altLang="en-US"/>
              <a:t>波波妝漂亮 </a:t>
            </a:r>
            <a:r>
              <a:rPr lang="en-US" altLang="ja-JP"/>
              <a:t>- 26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F4B996-454F-4135-AA05-B78DBC8726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50475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27418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5354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15222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707490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863690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70630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2906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5855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86201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3916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46159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6668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9088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5960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0526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9423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2899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9396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4284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4896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1230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8951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4966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20596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9032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34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- 2019-07-29 20:54:00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本來以為只有我這樣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...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沒想到大家都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...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＃唇膏魔咒 ＃話說現在滑鼠動不了是正常的嗎
－
藥妝店熱銷必買：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bit.ly/2ObAWZn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14:25:07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9.5816 %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3642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CC8EC-6B06-46A8-B5C3-B014FDE640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5880412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24</TotalTime>
  <Words>2770</Words>
  <Application>Microsoft Office PowerPoint</Application>
  <PresentationFormat>On-screen Show (4:3)</PresentationFormat>
  <Paragraphs>1327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各則貼文詳細資料(Published Post Table) | PopUlzzang 波波妝漂亮 - 1 of 26</vt:lpstr>
      <vt:lpstr>各則貼文詳細資料(Published Post Table) | PopUlzzang 波波妝漂亮 - 2 of 26</vt:lpstr>
      <vt:lpstr>各則貼文詳細資料(Published Post Table) | PopUlzzang 波波妝漂亮 - 3 of 26</vt:lpstr>
      <vt:lpstr>各則貼文詳細資料(Published Post Table) | PopUlzzang 波波妝漂亮 - 4 of 26</vt:lpstr>
      <vt:lpstr>各則貼文詳細資料(Published Post Table) | PopUlzzang 波波妝漂亮 - 5 of 26</vt:lpstr>
      <vt:lpstr>各則貼文詳細資料(Published Post Table) | PopUlzzang 波波妝漂亮 - 6 of 26</vt:lpstr>
      <vt:lpstr>各則貼文詳細資料(Published Post Table) | PopUlzzang 波波妝漂亮 - 7 of 26</vt:lpstr>
      <vt:lpstr>各則貼文詳細資料(Published Post Table) | PopUlzzang 波波妝漂亮 - 8 of 26</vt:lpstr>
      <vt:lpstr>各則貼文詳細資料(Published Post Table) | PopUlzzang 波波妝漂亮 - 9 of 26</vt:lpstr>
      <vt:lpstr>各則貼文詳細資料(Published Post Table) | PopUlzzang 波波妝漂亮 - 10 of 26</vt:lpstr>
      <vt:lpstr>各則貼文詳細資料(Published Post Table) | PopUlzzang 波波妝漂亮 - 11 of 26</vt:lpstr>
      <vt:lpstr>各則貼文詳細資料(Published Post Table) | PopUlzzang 波波妝漂亮 - 12 of 26</vt:lpstr>
      <vt:lpstr>各則貼文詳細資料(Published Post Table) | PopUlzzang 波波妝漂亮 - 13 of 26</vt:lpstr>
      <vt:lpstr>各則貼文詳細資料(Published Post Table) | PopUlzzang 波波妝漂亮 - 14 of 26</vt:lpstr>
      <vt:lpstr>各則貼文詳細資料(Published Post Table) | PopUlzzang 波波妝漂亮 - 15 of 26</vt:lpstr>
      <vt:lpstr>各則貼文詳細資料(Published Post Table) | PopUlzzang 波波妝漂亮 - 16 of 26</vt:lpstr>
      <vt:lpstr>各則貼文詳細資料(Published Post Table) | PopUlzzang 波波妝漂亮 - 17 of 26</vt:lpstr>
      <vt:lpstr>各則貼文詳細資料(Published Post Table) | PopUlzzang 波波妝漂亮 - 18 of 26</vt:lpstr>
      <vt:lpstr>各則貼文詳細資料(Published Post Table) | PopUlzzang 波波妝漂亮 - 19 of 26</vt:lpstr>
      <vt:lpstr>各則貼文詳細資料(Published Post Table) | PopUlzzang 波波妝漂亮 - 20 of 26</vt:lpstr>
      <vt:lpstr>各則貼文詳細資料(Published Post Table) | PopUlzzang 波波妝漂亮 - 21 of 26</vt:lpstr>
      <vt:lpstr>各則貼文詳細資料(Published Post Table) | PopUlzzang 波波妝漂亮 - 22 of 26</vt:lpstr>
      <vt:lpstr>各則貼文詳細資料(Published Post Table) | PopUlzzang 波波妝漂亮 - 23 of 26</vt:lpstr>
      <vt:lpstr>各則貼文詳細資料(Published Post Table) | PopUlzzang 波波妝漂亮 - 24 of 26</vt:lpstr>
      <vt:lpstr>各則貼文詳細資料(Published Post Table) | PopUlzzang 波波妝漂亮 - 25 of 26</vt:lpstr>
      <vt:lpstr>各則貼文詳細資料(Published Post Table) | PopUlzzang 波波妝漂亮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3</cp:revision>
  <dcterms:created xsi:type="dcterms:W3CDTF">2019-08-05T09:00:53Z</dcterms:created>
  <dcterms:modified xsi:type="dcterms:W3CDTF">2019-08-05T09:25:35Z</dcterms:modified>
</cp:coreProperties>
</file>