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ＭＳ Ｐゴシック" panose="020B0600070205080204" pitchFamily="34" charset="-128"/>
      <p:regular r:id="rId3"/>
    </p:embeddedFon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PopStyle 波波穿搭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Sheet1!$A$2:$A$516</c:f>
            </c:multiLvlStrRef>
          </c:cat>
          <c:val>
            <c:numRef>
              <c:f>Sheet1!$B$2:$B$516</c:f>
            </c:numRef>
          </c:val>
          <c:smooth val="0"/>
          <c:extLst>
            <c:ext xmlns:c16="http://schemas.microsoft.com/office/drawing/2014/chart" uri="{C3380CC4-5D6E-409C-BE32-E72D297353CC}">
              <c16:uniqueId val="{00000000-71F0-4CEF-ABDC-1F062EFD1B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256536"/>
        <c:axId val="174255552"/>
      </c:lineChart>
      <c:catAx>
        <c:axId val="174256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255552"/>
        <c:crosses val="autoZero"/>
        <c:auto val="1"/>
        <c:lblAlgn val="ctr"/>
        <c:lblOffset val="100"/>
        <c:noMultiLvlLbl val="0"/>
      </c:catAx>
      <c:valAx>
        <c:axId val="174255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25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E9621-EF1A-4603-A2A7-0F8A3A3A6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PopStyle </a:t>
            </a:r>
            <a:r>
              <a:rPr lang="ja-JP" altLang="en-US"/>
              <a:t>波波穿搭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F69AE2-6DD4-4CC7-91D0-1B3E884C45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3615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279CE8-D40E-4AF9-90E2-19337F88DA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07/01/2017 - 11/27/2018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AFB48-878E-4A8B-881F-96DA6FB78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126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ＭＳ Ｐゴシック</vt:lpstr>
      <vt:lpstr>Arial</vt:lpstr>
      <vt:lpstr>quintly_template</vt:lpstr>
      <vt:lpstr>Facebook Fans Total | PopStyle 波波穿搭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PopStyle 波波穿搭</dc:title>
  <dc:creator>Administrator</dc:creator>
  <cp:lastModifiedBy>Administrator</cp:lastModifiedBy>
  <cp:revision>1</cp:revision>
  <dcterms:created xsi:type="dcterms:W3CDTF">2018-11-28T07:42:40Z</dcterms:created>
  <dcterms:modified xsi:type="dcterms:W3CDTF">2018-11-28T07:42:44Z</dcterms:modified>
</cp:coreProperties>
</file>