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PopDaily 波波黛莉的異想世界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Sheet1!$A$2:$A$516</c:f>
              <c:numCache>
                <c:formatCode>m/d/yyyy</c:formatCode>
                <c:ptCount val="515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  <c:pt idx="62">
                  <c:v>42979</c:v>
                </c:pt>
                <c:pt idx="63">
                  <c:v>42980</c:v>
                </c:pt>
                <c:pt idx="64">
                  <c:v>42981</c:v>
                </c:pt>
                <c:pt idx="65">
                  <c:v>42982</c:v>
                </c:pt>
                <c:pt idx="66">
                  <c:v>42983</c:v>
                </c:pt>
                <c:pt idx="67">
                  <c:v>42984</c:v>
                </c:pt>
                <c:pt idx="68">
                  <c:v>42985</c:v>
                </c:pt>
                <c:pt idx="69">
                  <c:v>42986</c:v>
                </c:pt>
                <c:pt idx="70">
                  <c:v>42987</c:v>
                </c:pt>
                <c:pt idx="71">
                  <c:v>42988</c:v>
                </c:pt>
                <c:pt idx="72">
                  <c:v>42989</c:v>
                </c:pt>
                <c:pt idx="73">
                  <c:v>42990</c:v>
                </c:pt>
                <c:pt idx="74">
                  <c:v>42991</c:v>
                </c:pt>
                <c:pt idx="75">
                  <c:v>42992</c:v>
                </c:pt>
                <c:pt idx="76">
                  <c:v>42993</c:v>
                </c:pt>
                <c:pt idx="77">
                  <c:v>42994</c:v>
                </c:pt>
                <c:pt idx="78">
                  <c:v>42995</c:v>
                </c:pt>
                <c:pt idx="79">
                  <c:v>42996</c:v>
                </c:pt>
                <c:pt idx="80">
                  <c:v>42997</c:v>
                </c:pt>
                <c:pt idx="81">
                  <c:v>42998</c:v>
                </c:pt>
                <c:pt idx="82">
                  <c:v>42999</c:v>
                </c:pt>
                <c:pt idx="83">
                  <c:v>43000</c:v>
                </c:pt>
                <c:pt idx="84">
                  <c:v>43001</c:v>
                </c:pt>
                <c:pt idx="85">
                  <c:v>43002</c:v>
                </c:pt>
                <c:pt idx="86">
                  <c:v>43003</c:v>
                </c:pt>
                <c:pt idx="87">
                  <c:v>43004</c:v>
                </c:pt>
                <c:pt idx="88">
                  <c:v>43005</c:v>
                </c:pt>
                <c:pt idx="89">
                  <c:v>43006</c:v>
                </c:pt>
                <c:pt idx="90">
                  <c:v>43007</c:v>
                </c:pt>
                <c:pt idx="91">
                  <c:v>43008</c:v>
                </c:pt>
                <c:pt idx="92">
                  <c:v>43009</c:v>
                </c:pt>
                <c:pt idx="93">
                  <c:v>43010</c:v>
                </c:pt>
                <c:pt idx="94">
                  <c:v>43011</c:v>
                </c:pt>
                <c:pt idx="95">
                  <c:v>43012</c:v>
                </c:pt>
                <c:pt idx="96">
                  <c:v>43013</c:v>
                </c:pt>
                <c:pt idx="97">
                  <c:v>43014</c:v>
                </c:pt>
                <c:pt idx="98">
                  <c:v>43015</c:v>
                </c:pt>
                <c:pt idx="99">
                  <c:v>43016</c:v>
                </c:pt>
                <c:pt idx="100">
                  <c:v>43017</c:v>
                </c:pt>
                <c:pt idx="101">
                  <c:v>43018</c:v>
                </c:pt>
                <c:pt idx="102">
                  <c:v>43019</c:v>
                </c:pt>
                <c:pt idx="103">
                  <c:v>43020</c:v>
                </c:pt>
                <c:pt idx="104">
                  <c:v>43021</c:v>
                </c:pt>
                <c:pt idx="105">
                  <c:v>43022</c:v>
                </c:pt>
                <c:pt idx="106">
                  <c:v>43023</c:v>
                </c:pt>
                <c:pt idx="107">
                  <c:v>43024</c:v>
                </c:pt>
                <c:pt idx="108">
                  <c:v>43025</c:v>
                </c:pt>
                <c:pt idx="109">
                  <c:v>43026</c:v>
                </c:pt>
                <c:pt idx="110">
                  <c:v>43027</c:v>
                </c:pt>
                <c:pt idx="111">
                  <c:v>43028</c:v>
                </c:pt>
                <c:pt idx="112">
                  <c:v>43029</c:v>
                </c:pt>
                <c:pt idx="113">
                  <c:v>43030</c:v>
                </c:pt>
                <c:pt idx="114">
                  <c:v>43031</c:v>
                </c:pt>
                <c:pt idx="115">
                  <c:v>43032</c:v>
                </c:pt>
                <c:pt idx="116">
                  <c:v>43033</c:v>
                </c:pt>
                <c:pt idx="117">
                  <c:v>43034</c:v>
                </c:pt>
                <c:pt idx="118">
                  <c:v>43035</c:v>
                </c:pt>
                <c:pt idx="119">
                  <c:v>43036</c:v>
                </c:pt>
                <c:pt idx="120">
                  <c:v>43037</c:v>
                </c:pt>
                <c:pt idx="121">
                  <c:v>43038</c:v>
                </c:pt>
                <c:pt idx="122">
                  <c:v>43039</c:v>
                </c:pt>
                <c:pt idx="123">
                  <c:v>43040</c:v>
                </c:pt>
                <c:pt idx="124">
                  <c:v>43041</c:v>
                </c:pt>
                <c:pt idx="125">
                  <c:v>43042</c:v>
                </c:pt>
                <c:pt idx="126">
                  <c:v>43043</c:v>
                </c:pt>
                <c:pt idx="127">
                  <c:v>43044</c:v>
                </c:pt>
                <c:pt idx="128">
                  <c:v>43045</c:v>
                </c:pt>
                <c:pt idx="129">
                  <c:v>43046</c:v>
                </c:pt>
                <c:pt idx="130">
                  <c:v>43047</c:v>
                </c:pt>
                <c:pt idx="131">
                  <c:v>43048</c:v>
                </c:pt>
                <c:pt idx="132">
                  <c:v>43049</c:v>
                </c:pt>
                <c:pt idx="133">
                  <c:v>43050</c:v>
                </c:pt>
                <c:pt idx="134">
                  <c:v>43051</c:v>
                </c:pt>
                <c:pt idx="135">
                  <c:v>43052</c:v>
                </c:pt>
                <c:pt idx="136">
                  <c:v>43053</c:v>
                </c:pt>
                <c:pt idx="137">
                  <c:v>43054</c:v>
                </c:pt>
                <c:pt idx="138">
                  <c:v>43055</c:v>
                </c:pt>
                <c:pt idx="139">
                  <c:v>43056</c:v>
                </c:pt>
                <c:pt idx="140">
                  <c:v>43057</c:v>
                </c:pt>
                <c:pt idx="141">
                  <c:v>43058</c:v>
                </c:pt>
                <c:pt idx="142">
                  <c:v>43059</c:v>
                </c:pt>
                <c:pt idx="143">
                  <c:v>43060</c:v>
                </c:pt>
                <c:pt idx="144">
                  <c:v>43061</c:v>
                </c:pt>
                <c:pt idx="145">
                  <c:v>43062</c:v>
                </c:pt>
                <c:pt idx="146">
                  <c:v>43063</c:v>
                </c:pt>
                <c:pt idx="147">
                  <c:v>43064</c:v>
                </c:pt>
                <c:pt idx="148">
                  <c:v>43065</c:v>
                </c:pt>
                <c:pt idx="149">
                  <c:v>43066</c:v>
                </c:pt>
                <c:pt idx="150">
                  <c:v>43067</c:v>
                </c:pt>
                <c:pt idx="151">
                  <c:v>43068</c:v>
                </c:pt>
                <c:pt idx="152">
                  <c:v>43069</c:v>
                </c:pt>
                <c:pt idx="153">
                  <c:v>43070</c:v>
                </c:pt>
                <c:pt idx="154">
                  <c:v>43071</c:v>
                </c:pt>
                <c:pt idx="155">
                  <c:v>43072</c:v>
                </c:pt>
                <c:pt idx="156">
                  <c:v>43073</c:v>
                </c:pt>
                <c:pt idx="157">
                  <c:v>43074</c:v>
                </c:pt>
                <c:pt idx="158">
                  <c:v>43075</c:v>
                </c:pt>
                <c:pt idx="159">
                  <c:v>43076</c:v>
                </c:pt>
                <c:pt idx="160">
                  <c:v>43077</c:v>
                </c:pt>
                <c:pt idx="161">
                  <c:v>43078</c:v>
                </c:pt>
                <c:pt idx="162">
                  <c:v>43079</c:v>
                </c:pt>
                <c:pt idx="163">
                  <c:v>43080</c:v>
                </c:pt>
                <c:pt idx="164">
                  <c:v>43081</c:v>
                </c:pt>
                <c:pt idx="165">
                  <c:v>43082</c:v>
                </c:pt>
                <c:pt idx="166">
                  <c:v>43083</c:v>
                </c:pt>
                <c:pt idx="167">
                  <c:v>43084</c:v>
                </c:pt>
                <c:pt idx="168">
                  <c:v>43085</c:v>
                </c:pt>
                <c:pt idx="169">
                  <c:v>43086</c:v>
                </c:pt>
                <c:pt idx="170">
                  <c:v>43087</c:v>
                </c:pt>
                <c:pt idx="171">
                  <c:v>43088</c:v>
                </c:pt>
                <c:pt idx="172">
                  <c:v>43089</c:v>
                </c:pt>
                <c:pt idx="173">
                  <c:v>43090</c:v>
                </c:pt>
                <c:pt idx="174">
                  <c:v>43091</c:v>
                </c:pt>
                <c:pt idx="175">
                  <c:v>43092</c:v>
                </c:pt>
                <c:pt idx="176">
                  <c:v>43093</c:v>
                </c:pt>
                <c:pt idx="177">
                  <c:v>43094</c:v>
                </c:pt>
                <c:pt idx="178">
                  <c:v>43095</c:v>
                </c:pt>
                <c:pt idx="179">
                  <c:v>43096</c:v>
                </c:pt>
                <c:pt idx="180">
                  <c:v>43097</c:v>
                </c:pt>
                <c:pt idx="181">
                  <c:v>43098</c:v>
                </c:pt>
                <c:pt idx="182">
                  <c:v>43099</c:v>
                </c:pt>
                <c:pt idx="183">
                  <c:v>43100</c:v>
                </c:pt>
                <c:pt idx="184">
                  <c:v>43101</c:v>
                </c:pt>
                <c:pt idx="185">
                  <c:v>43102</c:v>
                </c:pt>
                <c:pt idx="186">
                  <c:v>43103</c:v>
                </c:pt>
                <c:pt idx="187">
                  <c:v>43104</c:v>
                </c:pt>
                <c:pt idx="188">
                  <c:v>43105</c:v>
                </c:pt>
                <c:pt idx="189">
                  <c:v>43106</c:v>
                </c:pt>
                <c:pt idx="190">
                  <c:v>43107</c:v>
                </c:pt>
                <c:pt idx="191">
                  <c:v>43108</c:v>
                </c:pt>
                <c:pt idx="192">
                  <c:v>43109</c:v>
                </c:pt>
                <c:pt idx="193">
                  <c:v>43110</c:v>
                </c:pt>
                <c:pt idx="194">
                  <c:v>43111</c:v>
                </c:pt>
                <c:pt idx="195">
                  <c:v>43112</c:v>
                </c:pt>
                <c:pt idx="196">
                  <c:v>43113</c:v>
                </c:pt>
                <c:pt idx="197">
                  <c:v>43114</c:v>
                </c:pt>
                <c:pt idx="198">
                  <c:v>43115</c:v>
                </c:pt>
                <c:pt idx="199">
                  <c:v>43116</c:v>
                </c:pt>
                <c:pt idx="200">
                  <c:v>43117</c:v>
                </c:pt>
                <c:pt idx="201">
                  <c:v>43118</c:v>
                </c:pt>
                <c:pt idx="202">
                  <c:v>43119</c:v>
                </c:pt>
                <c:pt idx="203">
                  <c:v>43120</c:v>
                </c:pt>
                <c:pt idx="204">
                  <c:v>43121</c:v>
                </c:pt>
                <c:pt idx="205">
                  <c:v>43122</c:v>
                </c:pt>
                <c:pt idx="206">
                  <c:v>43123</c:v>
                </c:pt>
                <c:pt idx="207">
                  <c:v>43124</c:v>
                </c:pt>
                <c:pt idx="208">
                  <c:v>43125</c:v>
                </c:pt>
                <c:pt idx="209">
                  <c:v>43126</c:v>
                </c:pt>
                <c:pt idx="210">
                  <c:v>43127</c:v>
                </c:pt>
                <c:pt idx="211">
                  <c:v>43128</c:v>
                </c:pt>
                <c:pt idx="212">
                  <c:v>43129</c:v>
                </c:pt>
                <c:pt idx="213">
                  <c:v>43130</c:v>
                </c:pt>
                <c:pt idx="214">
                  <c:v>43131</c:v>
                </c:pt>
                <c:pt idx="215">
                  <c:v>43132</c:v>
                </c:pt>
                <c:pt idx="216">
                  <c:v>43133</c:v>
                </c:pt>
                <c:pt idx="217">
                  <c:v>43134</c:v>
                </c:pt>
                <c:pt idx="218">
                  <c:v>43135</c:v>
                </c:pt>
                <c:pt idx="219">
                  <c:v>43136</c:v>
                </c:pt>
                <c:pt idx="220">
                  <c:v>43137</c:v>
                </c:pt>
                <c:pt idx="221">
                  <c:v>43138</c:v>
                </c:pt>
                <c:pt idx="222">
                  <c:v>43139</c:v>
                </c:pt>
                <c:pt idx="223">
                  <c:v>43140</c:v>
                </c:pt>
                <c:pt idx="224">
                  <c:v>43141</c:v>
                </c:pt>
                <c:pt idx="225">
                  <c:v>43142</c:v>
                </c:pt>
                <c:pt idx="226">
                  <c:v>43143</c:v>
                </c:pt>
                <c:pt idx="227">
                  <c:v>43144</c:v>
                </c:pt>
                <c:pt idx="228">
                  <c:v>43145</c:v>
                </c:pt>
                <c:pt idx="229">
                  <c:v>43146</c:v>
                </c:pt>
                <c:pt idx="230">
                  <c:v>43147</c:v>
                </c:pt>
                <c:pt idx="231">
                  <c:v>43148</c:v>
                </c:pt>
                <c:pt idx="232">
                  <c:v>43149</c:v>
                </c:pt>
                <c:pt idx="233">
                  <c:v>43150</c:v>
                </c:pt>
                <c:pt idx="234">
                  <c:v>43151</c:v>
                </c:pt>
                <c:pt idx="235">
                  <c:v>43152</c:v>
                </c:pt>
                <c:pt idx="236">
                  <c:v>43153</c:v>
                </c:pt>
                <c:pt idx="237">
                  <c:v>43154</c:v>
                </c:pt>
                <c:pt idx="238">
                  <c:v>43155</c:v>
                </c:pt>
                <c:pt idx="239">
                  <c:v>43156</c:v>
                </c:pt>
                <c:pt idx="240">
                  <c:v>43157</c:v>
                </c:pt>
                <c:pt idx="241">
                  <c:v>43158</c:v>
                </c:pt>
                <c:pt idx="242">
                  <c:v>43159</c:v>
                </c:pt>
                <c:pt idx="243">
                  <c:v>43160</c:v>
                </c:pt>
                <c:pt idx="244">
                  <c:v>43161</c:v>
                </c:pt>
                <c:pt idx="245">
                  <c:v>43162</c:v>
                </c:pt>
                <c:pt idx="246">
                  <c:v>43163</c:v>
                </c:pt>
                <c:pt idx="247">
                  <c:v>43164</c:v>
                </c:pt>
                <c:pt idx="248">
                  <c:v>43165</c:v>
                </c:pt>
                <c:pt idx="249">
                  <c:v>43166</c:v>
                </c:pt>
                <c:pt idx="250">
                  <c:v>43167</c:v>
                </c:pt>
                <c:pt idx="251">
                  <c:v>43168</c:v>
                </c:pt>
                <c:pt idx="252">
                  <c:v>43169</c:v>
                </c:pt>
                <c:pt idx="253">
                  <c:v>43170</c:v>
                </c:pt>
                <c:pt idx="254">
                  <c:v>43171</c:v>
                </c:pt>
                <c:pt idx="255">
                  <c:v>43172</c:v>
                </c:pt>
                <c:pt idx="256">
                  <c:v>43173</c:v>
                </c:pt>
                <c:pt idx="257">
                  <c:v>43174</c:v>
                </c:pt>
                <c:pt idx="258">
                  <c:v>43175</c:v>
                </c:pt>
                <c:pt idx="259">
                  <c:v>43176</c:v>
                </c:pt>
                <c:pt idx="260">
                  <c:v>43177</c:v>
                </c:pt>
                <c:pt idx="261">
                  <c:v>43178</c:v>
                </c:pt>
                <c:pt idx="262">
                  <c:v>43179</c:v>
                </c:pt>
                <c:pt idx="263">
                  <c:v>43180</c:v>
                </c:pt>
                <c:pt idx="264">
                  <c:v>43181</c:v>
                </c:pt>
                <c:pt idx="265">
                  <c:v>43182</c:v>
                </c:pt>
                <c:pt idx="266">
                  <c:v>43183</c:v>
                </c:pt>
                <c:pt idx="267">
                  <c:v>43184</c:v>
                </c:pt>
                <c:pt idx="268">
                  <c:v>43185</c:v>
                </c:pt>
                <c:pt idx="269">
                  <c:v>43186</c:v>
                </c:pt>
                <c:pt idx="270">
                  <c:v>43187</c:v>
                </c:pt>
                <c:pt idx="271">
                  <c:v>43188</c:v>
                </c:pt>
                <c:pt idx="272">
                  <c:v>43189</c:v>
                </c:pt>
                <c:pt idx="273">
                  <c:v>43190</c:v>
                </c:pt>
                <c:pt idx="274">
                  <c:v>43191</c:v>
                </c:pt>
                <c:pt idx="275">
                  <c:v>43192</c:v>
                </c:pt>
                <c:pt idx="276">
                  <c:v>43193</c:v>
                </c:pt>
                <c:pt idx="277">
                  <c:v>43194</c:v>
                </c:pt>
                <c:pt idx="278">
                  <c:v>43195</c:v>
                </c:pt>
                <c:pt idx="279">
                  <c:v>43196</c:v>
                </c:pt>
                <c:pt idx="280">
                  <c:v>43197</c:v>
                </c:pt>
                <c:pt idx="281">
                  <c:v>43198</c:v>
                </c:pt>
                <c:pt idx="282">
                  <c:v>43199</c:v>
                </c:pt>
                <c:pt idx="283">
                  <c:v>43200</c:v>
                </c:pt>
                <c:pt idx="284">
                  <c:v>43201</c:v>
                </c:pt>
                <c:pt idx="285">
                  <c:v>43202</c:v>
                </c:pt>
                <c:pt idx="286">
                  <c:v>43203</c:v>
                </c:pt>
                <c:pt idx="287">
                  <c:v>43204</c:v>
                </c:pt>
                <c:pt idx="288">
                  <c:v>43205</c:v>
                </c:pt>
                <c:pt idx="289">
                  <c:v>43206</c:v>
                </c:pt>
                <c:pt idx="290">
                  <c:v>43207</c:v>
                </c:pt>
                <c:pt idx="291">
                  <c:v>43208</c:v>
                </c:pt>
                <c:pt idx="292">
                  <c:v>43209</c:v>
                </c:pt>
                <c:pt idx="293">
                  <c:v>43210</c:v>
                </c:pt>
                <c:pt idx="294">
                  <c:v>43211</c:v>
                </c:pt>
                <c:pt idx="295">
                  <c:v>43212</c:v>
                </c:pt>
                <c:pt idx="296">
                  <c:v>43213</c:v>
                </c:pt>
                <c:pt idx="297">
                  <c:v>43214</c:v>
                </c:pt>
                <c:pt idx="298">
                  <c:v>43215</c:v>
                </c:pt>
                <c:pt idx="299">
                  <c:v>43216</c:v>
                </c:pt>
                <c:pt idx="300">
                  <c:v>43217</c:v>
                </c:pt>
                <c:pt idx="301">
                  <c:v>43218</c:v>
                </c:pt>
                <c:pt idx="302">
                  <c:v>43219</c:v>
                </c:pt>
                <c:pt idx="303">
                  <c:v>43220</c:v>
                </c:pt>
                <c:pt idx="304">
                  <c:v>43221</c:v>
                </c:pt>
                <c:pt idx="305">
                  <c:v>43222</c:v>
                </c:pt>
                <c:pt idx="306">
                  <c:v>43223</c:v>
                </c:pt>
                <c:pt idx="307">
                  <c:v>43224</c:v>
                </c:pt>
                <c:pt idx="308">
                  <c:v>43225</c:v>
                </c:pt>
                <c:pt idx="309">
                  <c:v>43226</c:v>
                </c:pt>
                <c:pt idx="310">
                  <c:v>43227</c:v>
                </c:pt>
                <c:pt idx="311">
                  <c:v>43228</c:v>
                </c:pt>
                <c:pt idx="312">
                  <c:v>43229</c:v>
                </c:pt>
                <c:pt idx="313">
                  <c:v>43230</c:v>
                </c:pt>
                <c:pt idx="314">
                  <c:v>43231</c:v>
                </c:pt>
                <c:pt idx="315">
                  <c:v>43232</c:v>
                </c:pt>
                <c:pt idx="316">
                  <c:v>43233</c:v>
                </c:pt>
                <c:pt idx="317">
                  <c:v>43234</c:v>
                </c:pt>
                <c:pt idx="318">
                  <c:v>43235</c:v>
                </c:pt>
                <c:pt idx="319">
                  <c:v>43236</c:v>
                </c:pt>
                <c:pt idx="320">
                  <c:v>43237</c:v>
                </c:pt>
                <c:pt idx="321">
                  <c:v>43238</c:v>
                </c:pt>
                <c:pt idx="322">
                  <c:v>43239</c:v>
                </c:pt>
                <c:pt idx="323">
                  <c:v>43240</c:v>
                </c:pt>
                <c:pt idx="324">
                  <c:v>43241</c:v>
                </c:pt>
                <c:pt idx="325">
                  <c:v>43242</c:v>
                </c:pt>
                <c:pt idx="326">
                  <c:v>43243</c:v>
                </c:pt>
                <c:pt idx="327">
                  <c:v>43244</c:v>
                </c:pt>
                <c:pt idx="328">
                  <c:v>43245</c:v>
                </c:pt>
                <c:pt idx="329">
                  <c:v>43246</c:v>
                </c:pt>
                <c:pt idx="330">
                  <c:v>43247</c:v>
                </c:pt>
                <c:pt idx="331">
                  <c:v>43248</c:v>
                </c:pt>
                <c:pt idx="332">
                  <c:v>43249</c:v>
                </c:pt>
                <c:pt idx="333">
                  <c:v>43250</c:v>
                </c:pt>
                <c:pt idx="334">
                  <c:v>43251</c:v>
                </c:pt>
                <c:pt idx="335">
                  <c:v>43252</c:v>
                </c:pt>
                <c:pt idx="336">
                  <c:v>43253</c:v>
                </c:pt>
                <c:pt idx="337">
                  <c:v>43254</c:v>
                </c:pt>
                <c:pt idx="338">
                  <c:v>43255</c:v>
                </c:pt>
                <c:pt idx="339">
                  <c:v>43256</c:v>
                </c:pt>
                <c:pt idx="340">
                  <c:v>43257</c:v>
                </c:pt>
                <c:pt idx="341">
                  <c:v>43258</c:v>
                </c:pt>
                <c:pt idx="342">
                  <c:v>43259</c:v>
                </c:pt>
                <c:pt idx="343">
                  <c:v>43260</c:v>
                </c:pt>
                <c:pt idx="344">
                  <c:v>43261</c:v>
                </c:pt>
                <c:pt idx="345">
                  <c:v>43262</c:v>
                </c:pt>
                <c:pt idx="346">
                  <c:v>43263</c:v>
                </c:pt>
                <c:pt idx="347">
                  <c:v>43264</c:v>
                </c:pt>
                <c:pt idx="348">
                  <c:v>43265</c:v>
                </c:pt>
                <c:pt idx="349">
                  <c:v>43266</c:v>
                </c:pt>
                <c:pt idx="350">
                  <c:v>43267</c:v>
                </c:pt>
                <c:pt idx="351">
                  <c:v>43268</c:v>
                </c:pt>
                <c:pt idx="352">
                  <c:v>43269</c:v>
                </c:pt>
                <c:pt idx="353">
                  <c:v>43270</c:v>
                </c:pt>
                <c:pt idx="354">
                  <c:v>43271</c:v>
                </c:pt>
                <c:pt idx="355">
                  <c:v>43272</c:v>
                </c:pt>
                <c:pt idx="356">
                  <c:v>43273</c:v>
                </c:pt>
                <c:pt idx="357">
                  <c:v>43274</c:v>
                </c:pt>
                <c:pt idx="358">
                  <c:v>43275</c:v>
                </c:pt>
                <c:pt idx="359">
                  <c:v>43276</c:v>
                </c:pt>
                <c:pt idx="360">
                  <c:v>43277</c:v>
                </c:pt>
                <c:pt idx="361">
                  <c:v>43278</c:v>
                </c:pt>
                <c:pt idx="362">
                  <c:v>43279</c:v>
                </c:pt>
                <c:pt idx="363">
                  <c:v>43280</c:v>
                </c:pt>
                <c:pt idx="364">
                  <c:v>43281</c:v>
                </c:pt>
                <c:pt idx="365">
                  <c:v>43282</c:v>
                </c:pt>
                <c:pt idx="366">
                  <c:v>43283</c:v>
                </c:pt>
                <c:pt idx="367">
                  <c:v>43284</c:v>
                </c:pt>
                <c:pt idx="368">
                  <c:v>43285</c:v>
                </c:pt>
                <c:pt idx="369">
                  <c:v>43286</c:v>
                </c:pt>
                <c:pt idx="370">
                  <c:v>43287</c:v>
                </c:pt>
                <c:pt idx="371">
                  <c:v>43288</c:v>
                </c:pt>
                <c:pt idx="372">
                  <c:v>43289</c:v>
                </c:pt>
                <c:pt idx="373">
                  <c:v>43290</c:v>
                </c:pt>
                <c:pt idx="374">
                  <c:v>43291</c:v>
                </c:pt>
                <c:pt idx="375">
                  <c:v>43292</c:v>
                </c:pt>
                <c:pt idx="376">
                  <c:v>43293</c:v>
                </c:pt>
                <c:pt idx="377">
                  <c:v>43294</c:v>
                </c:pt>
                <c:pt idx="378">
                  <c:v>43295</c:v>
                </c:pt>
                <c:pt idx="379">
                  <c:v>43296</c:v>
                </c:pt>
                <c:pt idx="380">
                  <c:v>43297</c:v>
                </c:pt>
                <c:pt idx="381">
                  <c:v>43298</c:v>
                </c:pt>
                <c:pt idx="382">
                  <c:v>43299</c:v>
                </c:pt>
                <c:pt idx="383">
                  <c:v>43300</c:v>
                </c:pt>
                <c:pt idx="384">
                  <c:v>43301</c:v>
                </c:pt>
                <c:pt idx="385">
                  <c:v>43302</c:v>
                </c:pt>
                <c:pt idx="386">
                  <c:v>43303</c:v>
                </c:pt>
                <c:pt idx="387">
                  <c:v>43304</c:v>
                </c:pt>
                <c:pt idx="388">
                  <c:v>43305</c:v>
                </c:pt>
                <c:pt idx="389">
                  <c:v>43306</c:v>
                </c:pt>
                <c:pt idx="390">
                  <c:v>43307</c:v>
                </c:pt>
                <c:pt idx="391">
                  <c:v>43308</c:v>
                </c:pt>
                <c:pt idx="392">
                  <c:v>43309</c:v>
                </c:pt>
                <c:pt idx="393">
                  <c:v>43310</c:v>
                </c:pt>
                <c:pt idx="394">
                  <c:v>43311</c:v>
                </c:pt>
                <c:pt idx="395">
                  <c:v>43312</c:v>
                </c:pt>
                <c:pt idx="396">
                  <c:v>43313</c:v>
                </c:pt>
                <c:pt idx="397">
                  <c:v>43314</c:v>
                </c:pt>
                <c:pt idx="398">
                  <c:v>43315</c:v>
                </c:pt>
                <c:pt idx="399">
                  <c:v>43316</c:v>
                </c:pt>
                <c:pt idx="400">
                  <c:v>43317</c:v>
                </c:pt>
                <c:pt idx="401">
                  <c:v>43318</c:v>
                </c:pt>
                <c:pt idx="402">
                  <c:v>43319</c:v>
                </c:pt>
                <c:pt idx="403">
                  <c:v>43320</c:v>
                </c:pt>
                <c:pt idx="404">
                  <c:v>43321</c:v>
                </c:pt>
                <c:pt idx="405">
                  <c:v>43322</c:v>
                </c:pt>
                <c:pt idx="406">
                  <c:v>43323</c:v>
                </c:pt>
                <c:pt idx="407">
                  <c:v>43324</c:v>
                </c:pt>
                <c:pt idx="408">
                  <c:v>43325</c:v>
                </c:pt>
                <c:pt idx="409">
                  <c:v>43326</c:v>
                </c:pt>
                <c:pt idx="410">
                  <c:v>43327</c:v>
                </c:pt>
                <c:pt idx="411">
                  <c:v>43328</c:v>
                </c:pt>
                <c:pt idx="412">
                  <c:v>43329</c:v>
                </c:pt>
                <c:pt idx="413">
                  <c:v>43330</c:v>
                </c:pt>
                <c:pt idx="414">
                  <c:v>43331</c:v>
                </c:pt>
                <c:pt idx="415">
                  <c:v>43332</c:v>
                </c:pt>
                <c:pt idx="416">
                  <c:v>43333</c:v>
                </c:pt>
                <c:pt idx="417">
                  <c:v>43334</c:v>
                </c:pt>
                <c:pt idx="418">
                  <c:v>43335</c:v>
                </c:pt>
                <c:pt idx="419">
                  <c:v>43336</c:v>
                </c:pt>
                <c:pt idx="420">
                  <c:v>43337</c:v>
                </c:pt>
                <c:pt idx="421">
                  <c:v>43338</c:v>
                </c:pt>
                <c:pt idx="422">
                  <c:v>43339</c:v>
                </c:pt>
                <c:pt idx="423">
                  <c:v>43340</c:v>
                </c:pt>
                <c:pt idx="424">
                  <c:v>43341</c:v>
                </c:pt>
                <c:pt idx="425">
                  <c:v>43342</c:v>
                </c:pt>
                <c:pt idx="426">
                  <c:v>43343</c:v>
                </c:pt>
                <c:pt idx="427">
                  <c:v>43344</c:v>
                </c:pt>
                <c:pt idx="428">
                  <c:v>43345</c:v>
                </c:pt>
                <c:pt idx="429">
                  <c:v>43346</c:v>
                </c:pt>
                <c:pt idx="430">
                  <c:v>43347</c:v>
                </c:pt>
                <c:pt idx="431">
                  <c:v>43348</c:v>
                </c:pt>
                <c:pt idx="432">
                  <c:v>43349</c:v>
                </c:pt>
                <c:pt idx="433">
                  <c:v>43350</c:v>
                </c:pt>
                <c:pt idx="434">
                  <c:v>43351</c:v>
                </c:pt>
                <c:pt idx="435">
                  <c:v>43352</c:v>
                </c:pt>
                <c:pt idx="436">
                  <c:v>43353</c:v>
                </c:pt>
                <c:pt idx="437">
                  <c:v>43354</c:v>
                </c:pt>
                <c:pt idx="438">
                  <c:v>43355</c:v>
                </c:pt>
                <c:pt idx="439">
                  <c:v>43356</c:v>
                </c:pt>
                <c:pt idx="440">
                  <c:v>43357</c:v>
                </c:pt>
                <c:pt idx="441">
                  <c:v>43358</c:v>
                </c:pt>
                <c:pt idx="442">
                  <c:v>43359</c:v>
                </c:pt>
                <c:pt idx="443">
                  <c:v>43360</c:v>
                </c:pt>
                <c:pt idx="444">
                  <c:v>43361</c:v>
                </c:pt>
                <c:pt idx="445">
                  <c:v>43362</c:v>
                </c:pt>
                <c:pt idx="446">
                  <c:v>43363</c:v>
                </c:pt>
                <c:pt idx="447">
                  <c:v>43364</c:v>
                </c:pt>
                <c:pt idx="448">
                  <c:v>43365</c:v>
                </c:pt>
                <c:pt idx="449">
                  <c:v>43366</c:v>
                </c:pt>
                <c:pt idx="450">
                  <c:v>43367</c:v>
                </c:pt>
                <c:pt idx="451">
                  <c:v>43368</c:v>
                </c:pt>
                <c:pt idx="452">
                  <c:v>43369</c:v>
                </c:pt>
                <c:pt idx="453">
                  <c:v>43370</c:v>
                </c:pt>
                <c:pt idx="454">
                  <c:v>43371</c:v>
                </c:pt>
                <c:pt idx="455">
                  <c:v>43372</c:v>
                </c:pt>
                <c:pt idx="456">
                  <c:v>43373</c:v>
                </c:pt>
                <c:pt idx="457">
                  <c:v>43374</c:v>
                </c:pt>
                <c:pt idx="458">
                  <c:v>43375</c:v>
                </c:pt>
                <c:pt idx="459">
                  <c:v>43376</c:v>
                </c:pt>
                <c:pt idx="460">
                  <c:v>43377</c:v>
                </c:pt>
                <c:pt idx="461">
                  <c:v>43378</c:v>
                </c:pt>
                <c:pt idx="462">
                  <c:v>43379</c:v>
                </c:pt>
                <c:pt idx="463">
                  <c:v>43380</c:v>
                </c:pt>
                <c:pt idx="464">
                  <c:v>43381</c:v>
                </c:pt>
                <c:pt idx="465">
                  <c:v>43382</c:v>
                </c:pt>
                <c:pt idx="466">
                  <c:v>43383</c:v>
                </c:pt>
                <c:pt idx="467">
                  <c:v>43384</c:v>
                </c:pt>
                <c:pt idx="468">
                  <c:v>43385</c:v>
                </c:pt>
                <c:pt idx="469">
                  <c:v>43386</c:v>
                </c:pt>
                <c:pt idx="470">
                  <c:v>43387</c:v>
                </c:pt>
                <c:pt idx="471">
                  <c:v>43388</c:v>
                </c:pt>
                <c:pt idx="472">
                  <c:v>43389</c:v>
                </c:pt>
                <c:pt idx="473">
                  <c:v>43390</c:v>
                </c:pt>
                <c:pt idx="474">
                  <c:v>43391</c:v>
                </c:pt>
                <c:pt idx="475">
                  <c:v>43392</c:v>
                </c:pt>
                <c:pt idx="476">
                  <c:v>43393</c:v>
                </c:pt>
                <c:pt idx="477">
                  <c:v>43394</c:v>
                </c:pt>
                <c:pt idx="478">
                  <c:v>43395</c:v>
                </c:pt>
                <c:pt idx="479">
                  <c:v>43396</c:v>
                </c:pt>
                <c:pt idx="480">
                  <c:v>43397</c:v>
                </c:pt>
                <c:pt idx="481">
                  <c:v>43398</c:v>
                </c:pt>
                <c:pt idx="482">
                  <c:v>43399</c:v>
                </c:pt>
                <c:pt idx="483">
                  <c:v>43400</c:v>
                </c:pt>
                <c:pt idx="484">
                  <c:v>43401</c:v>
                </c:pt>
                <c:pt idx="485">
                  <c:v>43402</c:v>
                </c:pt>
                <c:pt idx="486">
                  <c:v>43403</c:v>
                </c:pt>
                <c:pt idx="487">
                  <c:v>43404</c:v>
                </c:pt>
                <c:pt idx="488">
                  <c:v>43405</c:v>
                </c:pt>
                <c:pt idx="489">
                  <c:v>43406</c:v>
                </c:pt>
                <c:pt idx="490">
                  <c:v>43407</c:v>
                </c:pt>
                <c:pt idx="491">
                  <c:v>43408</c:v>
                </c:pt>
                <c:pt idx="492">
                  <c:v>43409</c:v>
                </c:pt>
                <c:pt idx="493">
                  <c:v>43410</c:v>
                </c:pt>
                <c:pt idx="494">
                  <c:v>43411</c:v>
                </c:pt>
                <c:pt idx="495">
                  <c:v>43412</c:v>
                </c:pt>
                <c:pt idx="496">
                  <c:v>43413</c:v>
                </c:pt>
                <c:pt idx="497">
                  <c:v>43414</c:v>
                </c:pt>
                <c:pt idx="498">
                  <c:v>43415</c:v>
                </c:pt>
                <c:pt idx="499">
                  <c:v>43416</c:v>
                </c:pt>
                <c:pt idx="500">
                  <c:v>43417</c:v>
                </c:pt>
                <c:pt idx="501">
                  <c:v>43418</c:v>
                </c:pt>
                <c:pt idx="502">
                  <c:v>43419</c:v>
                </c:pt>
                <c:pt idx="503">
                  <c:v>43420</c:v>
                </c:pt>
                <c:pt idx="504">
                  <c:v>43421</c:v>
                </c:pt>
                <c:pt idx="505">
                  <c:v>43422</c:v>
                </c:pt>
                <c:pt idx="506">
                  <c:v>43423</c:v>
                </c:pt>
                <c:pt idx="507">
                  <c:v>43424</c:v>
                </c:pt>
                <c:pt idx="508">
                  <c:v>43425</c:v>
                </c:pt>
                <c:pt idx="509">
                  <c:v>43426</c:v>
                </c:pt>
                <c:pt idx="510">
                  <c:v>43427</c:v>
                </c:pt>
                <c:pt idx="511">
                  <c:v>43428</c:v>
                </c:pt>
                <c:pt idx="512">
                  <c:v>43429</c:v>
                </c:pt>
                <c:pt idx="513">
                  <c:v>43430</c:v>
                </c:pt>
                <c:pt idx="514">
                  <c:v>43431</c:v>
                </c:pt>
              </c:numCache>
            </c:numRef>
          </c:cat>
          <c:val>
            <c:numRef>
              <c:f>Sheet1!$B$2:$B$516</c:f>
              <c:numCache>
                <c:formatCode>General</c:formatCode>
                <c:ptCount val="515"/>
                <c:pt idx="0">
                  <c:v>795282</c:v>
                </c:pt>
                <c:pt idx="1">
                  <c:v>795503</c:v>
                </c:pt>
                <c:pt idx="2">
                  <c:v>795716</c:v>
                </c:pt>
                <c:pt idx="3">
                  <c:v>795959</c:v>
                </c:pt>
                <c:pt idx="4">
                  <c:v>796206</c:v>
                </c:pt>
                <c:pt idx="5">
                  <c:v>796403</c:v>
                </c:pt>
                <c:pt idx="6">
                  <c:v>796644</c:v>
                </c:pt>
                <c:pt idx="7">
                  <c:v>796873</c:v>
                </c:pt>
                <c:pt idx="8">
                  <c:v>797165</c:v>
                </c:pt>
                <c:pt idx="9">
                  <c:v>797428</c:v>
                </c:pt>
                <c:pt idx="10">
                  <c:v>797680</c:v>
                </c:pt>
                <c:pt idx="11">
                  <c:v>797808</c:v>
                </c:pt>
                <c:pt idx="12">
                  <c:v>797987</c:v>
                </c:pt>
                <c:pt idx="13">
                  <c:v>798157</c:v>
                </c:pt>
                <c:pt idx="14">
                  <c:v>798304</c:v>
                </c:pt>
                <c:pt idx="15">
                  <c:v>798416</c:v>
                </c:pt>
                <c:pt idx="16">
                  <c:v>798534</c:v>
                </c:pt>
                <c:pt idx="17">
                  <c:v>798685</c:v>
                </c:pt>
                <c:pt idx="18">
                  <c:v>798888</c:v>
                </c:pt>
                <c:pt idx="19">
                  <c:v>799023</c:v>
                </c:pt>
                <c:pt idx="20">
                  <c:v>799248</c:v>
                </c:pt>
                <c:pt idx="21">
                  <c:v>799450</c:v>
                </c:pt>
                <c:pt idx="22">
                  <c:v>799620</c:v>
                </c:pt>
                <c:pt idx="23">
                  <c:v>799777</c:v>
                </c:pt>
                <c:pt idx="24">
                  <c:v>799965</c:v>
                </c:pt>
                <c:pt idx="25">
                  <c:v>800125</c:v>
                </c:pt>
                <c:pt idx="26">
                  <c:v>800480</c:v>
                </c:pt>
                <c:pt idx="27">
                  <c:v>800693</c:v>
                </c:pt>
                <c:pt idx="28">
                  <c:v>800937</c:v>
                </c:pt>
                <c:pt idx="29">
                  <c:v>801190</c:v>
                </c:pt>
                <c:pt idx="30">
                  <c:v>801652</c:v>
                </c:pt>
                <c:pt idx="31">
                  <c:v>801958</c:v>
                </c:pt>
                <c:pt idx="32">
                  <c:v>802271</c:v>
                </c:pt>
                <c:pt idx="33">
                  <c:v>802583</c:v>
                </c:pt>
                <c:pt idx="34">
                  <c:v>802837</c:v>
                </c:pt>
                <c:pt idx="35">
                  <c:v>803128</c:v>
                </c:pt>
                <c:pt idx="36">
                  <c:v>803325</c:v>
                </c:pt>
                <c:pt idx="37">
                  <c:v>803563</c:v>
                </c:pt>
                <c:pt idx="38">
                  <c:v>803741</c:v>
                </c:pt>
                <c:pt idx="39">
                  <c:v>803973</c:v>
                </c:pt>
                <c:pt idx="40">
                  <c:v>804658</c:v>
                </c:pt>
                <c:pt idx="41">
                  <c:v>805120</c:v>
                </c:pt>
                <c:pt idx="42">
                  <c:v>805625</c:v>
                </c:pt>
                <c:pt idx="43">
                  <c:v>805996</c:v>
                </c:pt>
                <c:pt idx="44">
                  <c:v>806548</c:v>
                </c:pt>
                <c:pt idx="45">
                  <c:v>807086</c:v>
                </c:pt>
                <c:pt idx="46">
                  <c:v>807702</c:v>
                </c:pt>
                <c:pt idx="47">
                  <c:v>808522</c:v>
                </c:pt>
                <c:pt idx="48">
                  <c:v>809019</c:v>
                </c:pt>
                <c:pt idx="49">
                  <c:v>809351</c:v>
                </c:pt>
                <c:pt idx="50">
                  <c:v>809772</c:v>
                </c:pt>
                <c:pt idx="51">
                  <c:v>810374</c:v>
                </c:pt>
                <c:pt idx="52">
                  <c:v>811278</c:v>
                </c:pt>
                <c:pt idx="53">
                  <c:v>812033</c:v>
                </c:pt>
                <c:pt idx="54">
                  <c:v>812496</c:v>
                </c:pt>
                <c:pt idx="55">
                  <c:v>813066</c:v>
                </c:pt>
                <c:pt idx="56">
                  <c:v>813584</c:v>
                </c:pt>
                <c:pt idx="57">
                  <c:v>814103</c:v>
                </c:pt>
                <c:pt idx="58">
                  <c:v>814699</c:v>
                </c:pt>
                <c:pt idx="59">
                  <c:v>815287</c:v>
                </c:pt>
                <c:pt idx="60">
                  <c:v>816141</c:v>
                </c:pt>
                <c:pt idx="61">
                  <c:v>817173</c:v>
                </c:pt>
                <c:pt idx="62">
                  <c:v>818093</c:v>
                </c:pt>
                <c:pt idx="63">
                  <c:v>818752</c:v>
                </c:pt>
                <c:pt idx="64">
                  <c:v>820130</c:v>
                </c:pt>
                <c:pt idx="65">
                  <c:v>821182</c:v>
                </c:pt>
                <c:pt idx="66">
                  <c:v>821831</c:v>
                </c:pt>
                <c:pt idx="67">
                  <c:v>822450</c:v>
                </c:pt>
                <c:pt idx="68">
                  <c:v>823125</c:v>
                </c:pt>
                <c:pt idx="69">
                  <c:v>824267</c:v>
                </c:pt>
                <c:pt idx="70">
                  <c:v>824836</c:v>
                </c:pt>
                <c:pt idx="71">
                  <c:v>825362</c:v>
                </c:pt>
                <c:pt idx="72">
                  <c:v>825897</c:v>
                </c:pt>
                <c:pt idx="73">
                  <c:v>826263</c:v>
                </c:pt>
                <c:pt idx="74">
                  <c:v>826701</c:v>
                </c:pt>
                <c:pt idx="75">
                  <c:v>827191</c:v>
                </c:pt>
                <c:pt idx="76">
                  <c:v>827713</c:v>
                </c:pt>
                <c:pt idx="77">
                  <c:v>828305</c:v>
                </c:pt>
                <c:pt idx="78">
                  <c:v>828856</c:v>
                </c:pt>
                <c:pt idx="79">
                  <c:v>829360</c:v>
                </c:pt>
                <c:pt idx="80">
                  <c:v>830094</c:v>
                </c:pt>
                <c:pt idx="81">
                  <c:v>831005</c:v>
                </c:pt>
                <c:pt idx="82">
                  <c:v>831800</c:v>
                </c:pt>
                <c:pt idx="83">
                  <c:v>832640</c:v>
                </c:pt>
                <c:pt idx="84">
                  <c:v>833428</c:v>
                </c:pt>
                <c:pt idx="85">
                  <c:v>834256</c:v>
                </c:pt>
                <c:pt idx="86">
                  <c:v>834845</c:v>
                </c:pt>
                <c:pt idx="87">
                  <c:v>835408</c:v>
                </c:pt>
                <c:pt idx="88">
                  <c:v>835996</c:v>
                </c:pt>
                <c:pt idx="89">
                  <c:v>836697</c:v>
                </c:pt>
                <c:pt idx="90">
                  <c:v>837307</c:v>
                </c:pt>
                <c:pt idx="91">
                  <c:v>837900</c:v>
                </c:pt>
                <c:pt idx="92">
                  <c:v>838487</c:v>
                </c:pt>
                <c:pt idx="93">
                  <c:v>838988</c:v>
                </c:pt>
                <c:pt idx="94">
                  <c:v>839565</c:v>
                </c:pt>
                <c:pt idx="95">
                  <c:v>840147</c:v>
                </c:pt>
                <c:pt idx="96">
                  <c:v>840755</c:v>
                </c:pt>
                <c:pt idx="97">
                  <c:v>841404</c:v>
                </c:pt>
                <c:pt idx="98">
                  <c:v>841873</c:v>
                </c:pt>
                <c:pt idx="99">
                  <c:v>842311</c:v>
                </c:pt>
                <c:pt idx="100">
                  <c:v>842744</c:v>
                </c:pt>
                <c:pt idx="101">
                  <c:v>843330</c:v>
                </c:pt>
                <c:pt idx="102">
                  <c:v>844135</c:v>
                </c:pt>
                <c:pt idx="103">
                  <c:v>844951</c:v>
                </c:pt>
                <c:pt idx="104">
                  <c:v>845615</c:v>
                </c:pt>
                <c:pt idx="105">
                  <c:v>846309</c:v>
                </c:pt>
                <c:pt idx="106">
                  <c:v>847062</c:v>
                </c:pt>
                <c:pt idx="107">
                  <c:v>847818</c:v>
                </c:pt>
                <c:pt idx="108">
                  <c:v>848635</c:v>
                </c:pt>
                <c:pt idx="109">
                  <c:v>849367</c:v>
                </c:pt>
                <c:pt idx="110">
                  <c:v>850037</c:v>
                </c:pt>
                <c:pt idx="111">
                  <c:v>850658</c:v>
                </c:pt>
                <c:pt idx="112">
                  <c:v>851204</c:v>
                </c:pt>
                <c:pt idx="113">
                  <c:v>851800</c:v>
                </c:pt>
                <c:pt idx="114">
                  <c:v>852357</c:v>
                </c:pt>
                <c:pt idx="115">
                  <c:v>852759</c:v>
                </c:pt>
                <c:pt idx="116">
                  <c:v>853117</c:v>
                </c:pt>
                <c:pt idx="117">
                  <c:v>853487</c:v>
                </c:pt>
                <c:pt idx="118">
                  <c:v>853973</c:v>
                </c:pt>
                <c:pt idx="119">
                  <c:v>854709</c:v>
                </c:pt>
                <c:pt idx="120">
                  <c:v>855345</c:v>
                </c:pt>
                <c:pt idx="121">
                  <c:v>855810</c:v>
                </c:pt>
                <c:pt idx="122">
                  <c:v>856245</c:v>
                </c:pt>
                <c:pt idx="123">
                  <c:v>856787</c:v>
                </c:pt>
                <c:pt idx="124">
                  <c:v>857245</c:v>
                </c:pt>
                <c:pt idx="125">
                  <c:v>857611</c:v>
                </c:pt>
                <c:pt idx="126">
                  <c:v>857956</c:v>
                </c:pt>
                <c:pt idx="127">
                  <c:v>858369</c:v>
                </c:pt>
                <c:pt idx="128">
                  <c:v>858686</c:v>
                </c:pt>
                <c:pt idx="129">
                  <c:v>858976</c:v>
                </c:pt>
                <c:pt idx="130">
                  <c:v>859271</c:v>
                </c:pt>
                <c:pt idx="131">
                  <c:v>859620</c:v>
                </c:pt>
                <c:pt idx="132">
                  <c:v>859939</c:v>
                </c:pt>
                <c:pt idx="133">
                  <c:v>860298</c:v>
                </c:pt>
                <c:pt idx="134">
                  <c:v>860688</c:v>
                </c:pt>
                <c:pt idx="135">
                  <c:v>861043</c:v>
                </c:pt>
                <c:pt idx="136">
                  <c:v>861620</c:v>
                </c:pt>
                <c:pt idx="137">
                  <c:v>862066</c:v>
                </c:pt>
                <c:pt idx="138">
                  <c:v>862527</c:v>
                </c:pt>
                <c:pt idx="139">
                  <c:v>862888</c:v>
                </c:pt>
                <c:pt idx="140">
                  <c:v>863171</c:v>
                </c:pt>
                <c:pt idx="141">
                  <c:v>863548</c:v>
                </c:pt>
                <c:pt idx="142">
                  <c:v>864044</c:v>
                </c:pt>
                <c:pt idx="143">
                  <c:v>864431</c:v>
                </c:pt>
                <c:pt idx="144">
                  <c:v>864675</c:v>
                </c:pt>
                <c:pt idx="145">
                  <c:v>865016</c:v>
                </c:pt>
                <c:pt idx="146">
                  <c:v>865472</c:v>
                </c:pt>
                <c:pt idx="147">
                  <c:v>865916</c:v>
                </c:pt>
                <c:pt idx="148">
                  <c:v>866198</c:v>
                </c:pt>
                <c:pt idx="149">
                  <c:v>866458</c:v>
                </c:pt>
                <c:pt idx="150">
                  <c:v>866786</c:v>
                </c:pt>
                <c:pt idx="151">
                  <c:v>867118</c:v>
                </c:pt>
                <c:pt idx="152">
                  <c:v>867399</c:v>
                </c:pt>
                <c:pt idx="153">
                  <c:v>867738</c:v>
                </c:pt>
                <c:pt idx="154">
                  <c:v>868090</c:v>
                </c:pt>
                <c:pt idx="155">
                  <c:v>868412</c:v>
                </c:pt>
                <c:pt idx="156">
                  <c:v>868697</c:v>
                </c:pt>
                <c:pt idx="157">
                  <c:v>868871</c:v>
                </c:pt>
                <c:pt idx="158">
                  <c:v>869223</c:v>
                </c:pt>
                <c:pt idx="159">
                  <c:v>869692</c:v>
                </c:pt>
                <c:pt idx="160">
                  <c:v>869980</c:v>
                </c:pt>
                <c:pt idx="161">
                  <c:v>870356</c:v>
                </c:pt>
                <c:pt idx="162">
                  <c:v>870661</c:v>
                </c:pt>
                <c:pt idx="163">
                  <c:v>870898</c:v>
                </c:pt>
                <c:pt idx="164">
                  <c:v>871071</c:v>
                </c:pt>
                <c:pt idx="165">
                  <c:v>871352</c:v>
                </c:pt>
                <c:pt idx="166">
                  <c:v>871606</c:v>
                </c:pt>
                <c:pt idx="167">
                  <c:v>871814</c:v>
                </c:pt>
                <c:pt idx="168">
                  <c:v>872078</c:v>
                </c:pt>
                <c:pt idx="169">
                  <c:v>872346</c:v>
                </c:pt>
                <c:pt idx="170">
                  <c:v>872540</c:v>
                </c:pt>
                <c:pt idx="171">
                  <c:v>872756</c:v>
                </c:pt>
                <c:pt idx="172">
                  <c:v>872867</c:v>
                </c:pt>
                <c:pt idx="173">
                  <c:v>873029</c:v>
                </c:pt>
                <c:pt idx="174">
                  <c:v>873219</c:v>
                </c:pt>
                <c:pt idx="175">
                  <c:v>873360</c:v>
                </c:pt>
                <c:pt idx="176">
                  <c:v>873519</c:v>
                </c:pt>
                <c:pt idx="177">
                  <c:v>873652</c:v>
                </c:pt>
                <c:pt idx="178">
                  <c:v>873984</c:v>
                </c:pt>
                <c:pt idx="179">
                  <c:v>874289</c:v>
                </c:pt>
                <c:pt idx="180">
                  <c:v>874529</c:v>
                </c:pt>
                <c:pt idx="181">
                  <c:v>874741</c:v>
                </c:pt>
                <c:pt idx="182">
                  <c:v>875101</c:v>
                </c:pt>
                <c:pt idx="183">
                  <c:v>875362</c:v>
                </c:pt>
                <c:pt idx="184">
                  <c:v>875450</c:v>
                </c:pt>
                <c:pt idx="185">
                  <c:v>875670</c:v>
                </c:pt>
                <c:pt idx="186">
                  <c:v>875970</c:v>
                </c:pt>
                <c:pt idx="187">
                  <c:v>876307</c:v>
                </c:pt>
                <c:pt idx="188">
                  <c:v>876617</c:v>
                </c:pt>
                <c:pt idx="189">
                  <c:v>877103</c:v>
                </c:pt>
                <c:pt idx="190">
                  <c:v>877583</c:v>
                </c:pt>
                <c:pt idx="191">
                  <c:v>877914</c:v>
                </c:pt>
                <c:pt idx="192">
                  <c:v>878168</c:v>
                </c:pt>
                <c:pt idx="193">
                  <c:v>878359</c:v>
                </c:pt>
                <c:pt idx="194">
                  <c:v>878618</c:v>
                </c:pt>
                <c:pt idx="195">
                  <c:v>878902</c:v>
                </c:pt>
                <c:pt idx="196">
                  <c:v>879197</c:v>
                </c:pt>
                <c:pt idx="197">
                  <c:v>879523</c:v>
                </c:pt>
                <c:pt idx="198">
                  <c:v>879825</c:v>
                </c:pt>
                <c:pt idx="199">
                  <c:v>880128</c:v>
                </c:pt>
                <c:pt idx="200">
                  <c:v>880499</c:v>
                </c:pt>
                <c:pt idx="201">
                  <c:v>881028</c:v>
                </c:pt>
                <c:pt idx="202">
                  <c:v>881473</c:v>
                </c:pt>
                <c:pt idx="203">
                  <c:v>882023</c:v>
                </c:pt>
                <c:pt idx="204">
                  <c:v>882564</c:v>
                </c:pt>
                <c:pt idx="205">
                  <c:v>883026</c:v>
                </c:pt>
                <c:pt idx="206">
                  <c:v>883313</c:v>
                </c:pt>
                <c:pt idx="207">
                  <c:v>883696</c:v>
                </c:pt>
                <c:pt idx="208">
                  <c:v>884107</c:v>
                </c:pt>
                <c:pt idx="209">
                  <c:v>884497</c:v>
                </c:pt>
                <c:pt idx="210">
                  <c:v>884839</c:v>
                </c:pt>
                <c:pt idx="211">
                  <c:v>885269</c:v>
                </c:pt>
                <c:pt idx="212">
                  <c:v>885647</c:v>
                </c:pt>
                <c:pt idx="213">
                  <c:v>886109</c:v>
                </c:pt>
                <c:pt idx="214">
                  <c:v>886529</c:v>
                </c:pt>
                <c:pt idx="215">
                  <c:v>886970</c:v>
                </c:pt>
                <c:pt idx="216">
                  <c:v>887369</c:v>
                </c:pt>
                <c:pt idx="217">
                  <c:v>887784</c:v>
                </c:pt>
                <c:pt idx="218">
                  <c:v>888169</c:v>
                </c:pt>
                <c:pt idx="219">
                  <c:v>888494</c:v>
                </c:pt>
                <c:pt idx="220">
                  <c:v>888950</c:v>
                </c:pt>
                <c:pt idx="221">
                  <c:v>889218</c:v>
                </c:pt>
                <c:pt idx="222">
                  <c:v>889735</c:v>
                </c:pt>
                <c:pt idx="223">
                  <c:v>890212</c:v>
                </c:pt>
                <c:pt idx="224">
                  <c:v>890496</c:v>
                </c:pt>
                <c:pt idx="225">
                  <c:v>890950</c:v>
                </c:pt>
                <c:pt idx="226">
                  <c:v>891305</c:v>
                </c:pt>
                <c:pt idx="227">
                  <c:v>891509</c:v>
                </c:pt>
                <c:pt idx="228">
                  <c:v>891764</c:v>
                </c:pt>
                <c:pt idx="229">
                  <c:v>891915</c:v>
                </c:pt>
                <c:pt idx="230">
                  <c:v>892035</c:v>
                </c:pt>
                <c:pt idx="231">
                  <c:v>892256</c:v>
                </c:pt>
                <c:pt idx="232">
                  <c:v>892555</c:v>
                </c:pt>
                <c:pt idx="233">
                  <c:v>892873</c:v>
                </c:pt>
                <c:pt idx="234">
                  <c:v>893167</c:v>
                </c:pt>
                <c:pt idx="235">
                  <c:v>893459</c:v>
                </c:pt>
                <c:pt idx="236">
                  <c:v>893893</c:v>
                </c:pt>
                <c:pt idx="237">
                  <c:v>894322</c:v>
                </c:pt>
                <c:pt idx="238">
                  <c:v>894807</c:v>
                </c:pt>
                <c:pt idx="239">
                  <c:v>895398</c:v>
                </c:pt>
                <c:pt idx="240">
                  <c:v>895955</c:v>
                </c:pt>
                <c:pt idx="241">
                  <c:v>896247</c:v>
                </c:pt>
                <c:pt idx="242">
                  <c:v>896637</c:v>
                </c:pt>
                <c:pt idx="243">
                  <c:v>897024</c:v>
                </c:pt>
                <c:pt idx="244">
                  <c:v>897390</c:v>
                </c:pt>
                <c:pt idx="245">
                  <c:v>897830</c:v>
                </c:pt>
                <c:pt idx="246">
                  <c:v>898301</c:v>
                </c:pt>
                <c:pt idx="247">
                  <c:v>898880</c:v>
                </c:pt>
                <c:pt idx="248">
                  <c:v>899360</c:v>
                </c:pt>
                <c:pt idx="249">
                  <c:v>899716</c:v>
                </c:pt>
                <c:pt idx="250">
                  <c:v>900217</c:v>
                </c:pt>
                <c:pt idx="251">
                  <c:v>900685</c:v>
                </c:pt>
                <c:pt idx="252">
                  <c:v>901161</c:v>
                </c:pt>
                <c:pt idx="253">
                  <c:v>902089</c:v>
                </c:pt>
                <c:pt idx="254">
                  <c:v>902686</c:v>
                </c:pt>
                <c:pt idx="255">
                  <c:v>903436</c:v>
                </c:pt>
                <c:pt idx="256">
                  <c:v>904064</c:v>
                </c:pt>
                <c:pt idx="257">
                  <c:v>904421</c:v>
                </c:pt>
                <c:pt idx="258">
                  <c:v>904807</c:v>
                </c:pt>
                <c:pt idx="259">
                  <c:v>905318</c:v>
                </c:pt>
                <c:pt idx="260">
                  <c:v>905973</c:v>
                </c:pt>
                <c:pt idx="261">
                  <c:v>906624</c:v>
                </c:pt>
                <c:pt idx="262">
                  <c:v>907125</c:v>
                </c:pt>
                <c:pt idx="263">
                  <c:v>907750</c:v>
                </c:pt>
                <c:pt idx="264">
                  <c:v>908355</c:v>
                </c:pt>
                <c:pt idx="265">
                  <c:v>909082</c:v>
                </c:pt>
                <c:pt idx="266">
                  <c:v>909625</c:v>
                </c:pt>
                <c:pt idx="267">
                  <c:v>910084</c:v>
                </c:pt>
                <c:pt idx="268">
                  <c:v>910764</c:v>
                </c:pt>
                <c:pt idx="269">
                  <c:v>911382</c:v>
                </c:pt>
                <c:pt idx="270">
                  <c:v>911906</c:v>
                </c:pt>
                <c:pt idx="271">
                  <c:v>912427</c:v>
                </c:pt>
                <c:pt idx="272">
                  <c:v>913047</c:v>
                </c:pt>
                <c:pt idx="273">
                  <c:v>913536</c:v>
                </c:pt>
                <c:pt idx="274">
                  <c:v>913995</c:v>
                </c:pt>
                <c:pt idx="275">
                  <c:v>914367</c:v>
                </c:pt>
                <c:pt idx="276">
                  <c:v>914801</c:v>
                </c:pt>
                <c:pt idx="277">
                  <c:v>915273</c:v>
                </c:pt>
                <c:pt idx="278">
                  <c:v>915874</c:v>
                </c:pt>
                <c:pt idx="279">
                  <c:v>916398</c:v>
                </c:pt>
                <c:pt idx="280">
                  <c:v>916814</c:v>
                </c:pt>
                <c:pt idx="281">
                  <c:v>917077</c:v>
                </c:pt>
                <c:pt idx="282">
                  <c:v>917216</c:v>
                </c:pt>
                <c:pt idx="283">
                  <c:v>917550</c:v>
                </c:pt>
                <c:pt idx="284">
                  <c:v>918013</c:v>
                </c:pt>
                <c:pt idx="285">
                  <c:v>918540</c:v>
                </c:pt>
                <c:pt idx="286">
                  <c:v>919011</c:v>
                </c:pt>
                <c:pt idx="287">
                  <c:v>919414</c:v>
                </c:pt>
                <c:pt idx="288">
                  <c:v>919738</c:v>
                </c:pt>
                <c:pt idx="289">
                  <c:v>920121</c:v>
                </c:pt>
                <c:pt idx="290">
                  <c:v>920519</c:v>
                </c:pt>
                <c:pt idx="291">
                  <c:v>921119</c:v>
                </c:pt>
                <c:pt idx="292">
                  <c:v>921715</c:v>
                </c:pt>
                <c:pt idx="293">
                  <c:v>922205</c:v>
                </c:pt>
                <c:pt idx="294">
                  <c:v>922638</c:v>
                </c:pt>
                <c:pt idx="295">
                  <c:v>923028</c:v>
                </c:pt>
                <c:pt idx="296">
                  <c:v>923420</c:v>
                </c:pt>
                <c:pt idx="297">
                  <c:v>923790</c:v>
                </c:pt>
                <c:pt idx="298">
                  <c:v>924144</c:v>
                </c:pt>
                <c:pt idx="299">
                  <c:v>924474</c:v>
                </c:pt>
                <c:pt idx="300">
                  <c:v>925004</c:v>
                </c:pt>
                <c:pt idx="301">
                  <c:v>925536</c:v>
                </c:pt>
                <c:pt idx="302">
                  <c:v>925922</c:v>
                </c:pt>
                <c:pt idx="303">
                  <c:v>926332</c:v>
                </c:pt>
                <c:pt idx="304">
                  <c:v>926640</c:v>
                </c:pt>
                <c:pt idx="305">
                  <c:v>926916</c:v>
                </c:pt>
                <c:pt idx="306">
                  <c:v>927296</c:v>
                </c:pt>
                <c:pt idx="307">
                  <c:v>927718</c:v>
                </c:pt>
                <c:pt idx="308">
                  <c:v>928081</c:v>
                </c:pt>
                <c:pt idx="309">
                  <c:v>928370</c:v>
                </c:pt>
                <c:pt idx="310">
                  <c:v>928783</c:v>
                </c:pt>
                <c:pt idx="311">
                  <c:v>929171</c:v>
                </c:pt>
                <c:pt idx="312">
                  <c:v>929535</c:v>
                </c:pt>
                <c:pt idx="313">
                  <c:v>929876</c:v>
                </c:pt>
                <c:pt idx="314">
                  <c:v>930089</c:v>
                </c:pt>
                <c:pt idx="315">
                  <c:v>930301</c:v>
                </c:pt>
                <c:pt idx="316">
                  <c:v>930504</c:v>
                </c:pt>
                <c:pt idx="317">
                  <c:v>930666</c:v>
                </c:pt>
                <c:pt idx="318">
                  <c:v>931032</c:v>
                </c:pt>
                <c:pt idx="319">
                  <c:v>931265</c:v>
                </c:pt>
                <c:pt idx="320">
                  <c:v>931615</c:v>
                </c:pt>
                <c:pt idx="321">
                  <c:v>932000</c:v>
                </c:pt>
                <c:pt idx="322">
                  <c:v>932332</c:v>
                </c:pt>
                <c:pt idx="323">
                  <c:v>932623</c:v>
                </c:pt>
                <c:pt idx="324">
                  <c:v>932816</c:v>
                </c:pt>
                <c:pt idx="325">
                  <c:v>933132</c:v>
                </c:pt>
                <c:pt idx="326">
                  <c:v>933509</c:v>
                </c:pt>
                <c:pt idx="327">
                  <c:v>934170</c:v>
                </c:pt>
                <c:pt idx="328">
                  <c:v>934590</c:v>
                </c:pt>
                <c:pt idx="329">
                  <c:v>934942</c:v>
                </c:pt>
                <c:pt idx="330">
                  <c:v>935246</c:v>
                </c:pt>
                <c:pt idx="331">
                  <c:v>935580</c:v>
                </c:pt>
                <c:pt idx="332">
                  <c:v>935789</c:v>
                </c:pt>
                <c:pt idx="333">
                  <c:v>935979</c:v>
                </c:pt>
                <c:pt idx="334">
                  <c:v>936200</c:v>
                </c:pt>
                <c:pt idx="335">
                  <c:v>936461</c:v>
                </c:pt>
                <c:pt idx="336">
                  <c:v>936763</c:v>
                </c:pt>
                <c:pt idx="337">
                  <c:v>936950</c:v>
                </c:pt>
                <c:pt idx="338">
                  <c:v>937142</c:v>
                </c:pt>
                <c:pt idx="339">
                  <c:v>937496</c:v>
                </c:pt>
                <c:pt idx="340">
                  <c:v>937857</c:v>
                </c:pt>
                <c:pt idx="341">
                  <c:v>938330</c:v>
                </c:pt>
                <c:pt idx="342">
                  <c:v>938610</c:v>
                </c:pt>
                <c:pt idx="343">
                  <c:v>938813</c:v>
                </c:pt>
                <c:pt idx="344">
                  <c:v>938987</c:v>
                </c:pt>
                <c:pt idx="345">
                  <c:v>939191</c:v>
                </c:pt>
                <c:pt idx="346">
                  <c:v>939390</c:v>
                </c:pt>
                <c:pt idx="347">
                  <c:v>939614</c:v>
                </c:pt>
                <c:pt idx="348">
                  <c:v>939866</c:v>
                </c:pt>
                <c:pt idx="349">
                  <c:v>940170</c:v>
                </c:pt>
                <c:pt idx="350">
                  <c:v>940459</c:v>
                </c:pt>
                <c:pt idx="351">
                  <c:v>940766</c:v>
                </c:pt>
                <c:pt idx="352">
                  <c:v>940889</c:v>
                </c:pt>
                <c:pt idx="353">
                  <c:v>941014</c:v>
                </c:pt>
                <c:pt idx="354">
                  <c:v>941233</c:v>
                </c:pt>
                <c:pt idx="355">
                  <c:v>941429</c:v>
                </c:pt>
                <c:pt idx="356">
                  <c:v>941655</c:v>
                </c:pt>
                <c:pt idx="357">
                  <c:v>941907</c:v>
                </c:pt>
                <c:pt idx="358">
                  <c:v>942206</c:v>
                </c:pt>
                <c:pt idx="359">
                  <c:v>942476</c:v>
                </c:pt>
                <c:pt idx="360">
                  <c:v>942737</c:v>
                </c:pt>
                <c:pt idx="361">
                  <c:v>942925</c:v>
                </c:pt>
                <c:pt idx="362">
                  <c:v>943009</c:v>
                </c:pt>
                <c:pt idx="363">
                  <c:v>943095</c:v>
                </c:pt>
                <c:pt idx="364">
                  <c:v>943227</c:v>
                </c:pt>
                <c:pt idx="365">
                  <c:v>943347</c:v>
                </c:pt>
                <c:pt idx="366">
                  <c:v>943411</c:v>
                </c:pt>
                <c:pt idx="367">
                  <c:v>943480</c:v>
                </c:pt>
                <c:pt idx="368">
                  <c:v>943641</c:v>
                </c:pt>
                <c:pt idx="369">
                  <c:v>943794</c:v>
                </c:pt>
                <c:pt idx="370">
                  <c:v>943967</c:v>
                </c:pt>
                <c:pt idx="371">
                  <c:v>944103</c:v>
                </c:pt>
                <c:pt idx="372">
                  <c:v>944234</c:v>
                </c:pt>
                <c:pt idx="373">
                  <c:v>944325</c:v>
                </c:pt>
                <c:pt idx="374">
                  <c:v>944465</c:v>
                </c:pt>
                <c:pt idx="375">
                  <c:v>944597</c:v>
                </c:pt>
                <c:pt idx="376">
                  <c:v>944710</c:v>
                </c:pt>
                <c:pt idx="377">
                  <c:v>944875</c:v>
                </c:pt>
                <c:pt idx="378">
                  <c:v>944988</c:v>
                </c:pt>
                <c:pt idx="379">
                  <c:v>945088</c:v>
                </c:pt>
                <c:pt idx="380">
                  <c:v>945146</c:v>
                </c:pt>
                <c:pt idx="381">
                  <c:v>945221</c:v>
                </c:pt>
                <c:pt idx="382">
                  <c:v>945342</c:v>
                </c:pt>
                <c:pt idx="383">
                  <c:v>945528</c:v>
                </c:pt>
                <c:pt idx="384">
                  <c:v>945677</c:v>
                </c:pt>
                <c:pt idx="385">
                  <c:v>946028</c:v>
                </c:pt>
                <c:pt idx="386">
                  <c:v>946250</c:v>
                </c:pt>
                <c:pt idx="387">
                  <c:v>946408</c:v>
                </c:pt>
                <c:pt idx="388">
                  <c:v>946566</c:v>
                </c:pt>
                <c:pt idx="389">
                  <c:v>946716</c:v>
                </c:pt>
                <c:pt idx="390">
                  <c:v>946837</c:v>
                </c:pt>
                <c:pt idx="391">
                  <c:v>946942</c:v>
                </c:pt>
                <c:pt idx="392">
                  <c:v>947033</c:v>
                </c:pt>
                <c:pt idx="393">
                  <c:v>947151</c:v>
                </c:pt>
                <c:pt idx="394">
                  <c:v>947260</c:v>
                </c:pt>
                <c:pt idx="395">
                  <c:v>947350</c:v>
                </c:pt>
                <c:pt idx="396">
                  <c:v>947436</c:v>
                </c:pt>
                <c:pt idx="397">
                  <c:v>947531</c:v>
                </c:pt>
                <c:pt idx="398">
                  <c:v>947599</c:v>
                </c:pt>
                <c:pt idx="399">
                  <c:v>947682</c:v>
                </c:pt>
                <c:pt idx="400">
                  <c:v>947796</c:v>
                </c:pt>
                <c:pt idx="401">
                  <c:v>947900</c:v>
                </c:pt>
                <c:pt idx="402">
                  <c:v>947984</c:v>
                </c:pt>
                <c:pt idx="403">
                  <c:v>948087</c:v>
                </c:pt>
                <c:pt idx="404">
                  <c:v>948218</c:v>
                </c:pt>
                <c:pt idx="405">
                  <c:v>948377</c:v>
                </c:pt>
                <c:pt idx="406">
                  <c:v>948554</c:v>
                </c:pt>
                <c:pt idx="407">
                  <c:v>948750</c:v>
                </c:pt>
                <c:pt idx="408">
                  <c:v>948894</c:v>
                </c:pt>
                <c:pt idx="409">
                  <c:v>948971</c:v>
                </c:pt>
                <c:pt idx="410">
                  <c:v>949076</c:v>
                </c:pt>
                <c:pt idx="411">
                  <c:v>949175</c:v>
                </c:pt>
                <c:pt idx="412">
                  <c:v>949264</c:v>
                </c:pt>
                <c:pt idx="413">
                  <c:v>949374</c:v>
                </c:pt>
                <c:pt idx="414">
                  <c:v>949531</c:v>
                </c:pt>
                <c:pt idx="415">
                  <c:v>949666</c:v>
                </c:pt>
                <c:pt idx="416">
                  <c:v>949810</c:v>
                </c:pt>
                <c:pt idx="417">
                  <c:v>950006</c:v>
                </c:pt>
                <c:pt idx="418">
                  <c:v>950161</c:v>
                </c:pt>
                <c:pt idx="419">
                  <c:v>950329</c:v>
                </c:pt>
                <c:pt idx="420">
                  <c:v>950384</c:v>
                </c:pt>
                <c:pt idx="421">
                  <c:v>950463</c:v>
                </c:pt>
                <c:pt idx="422">
                  <c:v>950627</c:v>
                </c:pt>
                <c:pt idx="423">
                  <c:v>950681</c:v>
                </c:pt>
                <c:pt idx="424">
                  <c:v>950746</c:v>
                </c:pt>
                <c:pt idx="425">
                  <c:v>950832</c:v>
                </c:pt>
                <c:pt idx="426">
                  <c:v>950867</c:v>
                </c:pt>
                <c:pt idx="427">
                  <c:v>950943</c:v>
                </c:pt>
                <c:pt idx="428">
                  <c:v>950974</c:v>
                </c:pt>
                <c:pt idx="429">
                  <c:v>951019</c:v>
                </c:pt>
                <c:pt idx="430">
                  <c:v>951083</c:v>
                </c:pt>
                <c:pt idx="431">
                  <c:v>951161</c:v>
                </c:pt>
                <c:pt idx="432">
                  <c:v>951239</c:v>
                </c:pt>
                <c:pt idx="433">
                  <c:v>951355</c:v>
                </c:pt>
                <c:pt idx="434">
                  <c:v>951457</c:v>
                </c:pt>
                <c:pt idx="435">
                  <c:v>951495</c:v>
                </c:pt>
                <c:pt idx="436">
                  <c:v>951572</c:v>
                </c:pt>
                <c:pt idx="437">
                  <c:v>951670</c:v>
                </c:pt>
                <c:pt idx="438">
                  <c:v>951800</c:v>
                </c:pt>
                <c:pt idx="439">
                  <c:v>951901</c:v>
                </c:pt>
                <c:pt idx="440">
                  <c:v>951974</c:v>
                </c:pt>
                <c:pt idx="441">
                  <c:v>952020</c:v>
                </c:pt>
                <c:pt idx="442">
                  <c:v>952082</c:v>
                </c:pt>
                <c:pt idx="443">
                  <c:v>952117</c:v>
                </c:pt>
                <c:pt idx="444">
                  <c:v>952152</c:v>
                </c:pt>
                <c:pt idx="445">
                  <c:v>952197</c:v>
                </c:pt>
                <c:pt idx="446">
                  <c:v>952257</c:v>
                </c:pt>
                <c:pt idx="447">
                  <c:v>952313</c:v>
                </c:pt>
                <c:pt idx="448">
                  <c:v>952395</c:v>
                </c:pt>
                <c:pt idx="449">
                  <c:v>952441</c:v>
                </c:pt>
                <c:pt idx="450">
                  <c:v>952476</c:v>
                </c:pt>
                <c:pt idx="451">
                  <c:v>952539</c:v>
                </c:pt>
                <c:pt idx="452">
                  <c:v>952602</c:v>
                </c:pt>
                <c:pt idx="453">
                  <c:v>952651</c:v>
                </c:pt>
                <c:pt idx="454">
                  <c:v>952684</c:v>
                </c:pt>
                <c:pt idx="455">
                  <c:v>952754</c:v>
                </c:pt>
                <c:pt idx="456">
                  <c:v>952818</c:v>
                </c:pt>
                <c:pt idx="457">
                  <c:v>952857</c:v>
                </c:pt>
                <c:pt idx="458">
                  <c:v>952899</c:v>
                </c:pt>
                <c:pt idx="459">
                  <c:v>952930</c:v>
                </c:pt>
                <c:pt idx="460">
                  <c:v>952997</c:v>
                </c:pt>
                <c:pt idx="461">
                  <c:v>953044</c:v>
                </c:pt>
                <c:pt idx="462">
                  <c:v>953125</c:v>
                </c:pt>
                <c:pt idx="463">
                  <c:v>953157</c:v>
                </c:pt>
                <c:pt idx="464">
                  <c:v>953234</c:v>
                </c:pt>
                <c:pt idx="465">
                  <c:v>953320</c:v>
                </c:pt>
                <c:pt idx="466">
                  <c:v>953401</c:v>
                </c:pt>
                <c:pt idx="467">
                  <c:v>953461</c:v>
                </c:pt>
                <c:pt idx="468">
                  <c:v>953521</c:v>
                </c:pt>
                <c:pt idx="469">
                  <c:v>953633</c:v>
                </c:pt>
                <c:pt idx="470">
                  <c:v>953730</c:v>
                </c:pt>
                <c:pt idx="471">
                  <c:v>953803</c:v>
                </c:pt>
                <c:pt idx="472">
                  <c:v>953885</c:v>
                </c:pt>
                <c:pt idx="473">
                  <c:v>953936</c:v>
                </c:pt>
                <c:pt idx="474">
                  <c:v>954033</c:v>
                </c:pt>
                <c:pt idx="475">
                  <c:v>954104</c:v>
                </c:pt>
                <c:pt idx="476">
                  <c:v>954192</c:v>
                </c:pt>
                <c:pt idx="477">
                  <c:v>954264</c:v>
                </c:pt>
                <c:pt idx="478">
                  <c:v>954339</c:v>
                </c:pt>
                <c:pt idx="479">
                  <c:v>954432</c:v>
                </c:pt>
                <c:pt idx="480">
                  <c:v>954501</c:v>
                </c:pt>
                <c:pt idx="481">
                  <c:v>954550</c:v>
                </c:pt>
                <c:pt idx="482">
                  <c:v>954622</c:v>
                </c:pt>
                <c:pt idx="483">
                  <c:v>954686</c:v>
                </c:pt>
                <c:pt idx="484">
                  <c:v>954750</c:v>
                </c:pt>
                <c:pt idx="485">
                  <c:v>954804</c:v>
                </c:pt>
                <c:pt idx="486">
                  <c:v>954854</c:v>
                </c:pt>
                <c:pt idx="487">
                  <c:v>954903</c:v>
                </c:pt>
                <c:pt idx="488">
                  <c:v>954959</c:v>
                </c:pt>
                <c:pt idx="489">
                  <c:v>955000</c:v>
                </c:pt>
                <c:pt idx="490">
                  <c:v>955069</c:v>
                </c:pt>
                <c:pt idx="491">
                  <c:v>955142</c:v>
                </c:pt>
                <c:pt idx="492">
                  <c:v>955229</c:v>
                </c:pt>
                <c:pt idx="493">
                  <c:v>955298</c:v>
                </c:pt>
                <c:pt idx="494">
                  <c:v>955349</c:v>
                </c:pt>
                <c:pt idx="495">
                  <c:v>955417</c:v>
                </c:pt>
                <c:pt idx="496">
                  <c:v>955455</c:v>
                </c:pt>
                <c:pt idx="497">
                  <c:v>955509</c:v>
                </c:pt>
                <c:pt idx="498">
                  <c:v>955550</c:v>
                </c:pt>
                <c:pt idx="499">
                  <c:v>955687</c:v>
                </c:pt>
                <c:pt idx="500">
                  <c:v>955756</c:v>
                </c:pt>
                <c:pt idx="501">
                  <c:v>955831</c:v>
                </c:pt>
                <c:pt idx="502">
                  <c:v>955894</c:v>
                </c:pt>
                <c:pt idx="503">
                  <c:v>955957</c:v>
                </c:pt>
                <c:pt idx="504">
                  <c:v>956015</c:v>
                </c:pt>
                <c:pt idx="505">
                  <c:v>956147</c:v>
                </c:pt>
                <c:pt idx="506">
                  <c:v>956274</c:v>
                </c:pt>
                <c:pt idx="507">
                  <c:v>956363</c:v>
                </c:pt>
                <c:pt idx="508">
                  <c:v>956529</c:v>
                </c:pt>
                <c:pt idx="509">
                  <c:v>956633</c:v>
                </c:pt>
                <c:pt idx="510">
                  <c:v>956746</c:v>
                </c:pt>
                <c:pt idx="511">
                  <c:v>956874</c:v>
                </c:pt>
                <c:pt idx="512">
                  <c:v>956947</c:v>
                </c:pt>
                <c:pt idx="513">
                  <c:v>957022</c:v>
                </c:pt>
                <c:pt idx="514">
                  <c:v>957172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77-4520-8D3A-0150BFCB7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295992"/>
        <c:axId val="300614816"/>
      </c:lineChart>
      <c:dateAx>
        <c:axId val="301295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614816"/>
        <c:crosses val="autoZero"/>
        <c:auto val="1"/>
        <c:lblOffset val="100"/>
        <c:baseTimeUnit val="days"/>
      </c:dateAx>
      <c:valAx>
        <c:axId val="30061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95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A1456-7AE8-4883-90BF-EF4347EF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PopDaily </a:t>
            </a:r>
            <a:r>
              <a:rPr lang="ja-JP" altLang="en-US"/>
              <a:t>波波黛莉的異想世界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02C332-F65E-43EB-92DD-B202A7FAF7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585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503BF-621E-4122-960C-8565B6183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07/01/2017 - 11/27/2018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794318-258B-4EAD-8F21-97C349E8C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767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ＭＳ Ｐゴシック</vt:lpstr>
      <vt:lpstr>Arial</vt:lpstr>
      <vt:lpstr>quintly_template</vt:lpstr>
      <vt:lpstr>Facebook Fans Total | PopDaily 波波黛莉的異想世界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PopDaily 波波黛莉的異想世界</dc:title>
  <dc:creator>Administrator</dc:creator>
  <cp:lastModifiedBy>Administrator</cp:lastModifiedBy>
  <cp:revision>1</cp:revision>
  <dcterms:created xsi:type="dcterms:W3CDTF">2018-11-28T07:29:53Z</dcterms:created>
  <dcterms:modified xsi:type="dcterms:W3CDTF">2018-11-28T07:30:04Z</dcterms:modified>
</cp:coreProperties>
</file>