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ＭＳ Ｐゴシック" panose="020B0600070205080204" pitchFamily="34" charset="-128"/>
      <p:regular r:id="rId28"/>
    </p:embeddedFont>
    <p:embeddedFont>
      <p:font typeface="新細明體" panose="02020500000000000000" pitchFamily="18" charset="-120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9CDD5-317F-4308-AABA-B3CA81E01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52F67E-7FA9-4FDC-9F42-14FBCF5441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737107"/>
              </p:ext>
            </p:extLst>
          </p:nvPr>
        </p:nvGraphicFramePr>
        <p:xfrm>
          <a:off x="457200" y="1731963"/>
          <a:ext cx="8246064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2747119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756043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12687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214317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61606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59512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158017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724089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62714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2886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06977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20859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62316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753916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282546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47587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50353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60838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280577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06711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93221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99861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698111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7470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266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1700B-AA61-413A-B365-D909D1BE9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3823728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B8ADF-E2D9-4E47-A61B-C4614D60F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D527AB-35A5-43C4-9C53-71C42D779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4319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2912335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16604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462044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66327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32980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37121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20096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8894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36757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98547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67292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76492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32118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88602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93178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81597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64258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1598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062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03819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19664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8314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80036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1202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80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- 2018-11-25 12:00:01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大家是一口直接吃 還是會先戳洞吸湯汁？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610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023A4-7DD3-4DA0-BE13-932E1EEEC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1649763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173AE-B850-46D2-9E61-BA58E4FD8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11D1B1-823D-42D4-AF74-BA9B9EF940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883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0321699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20426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84145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059874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666771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538282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843554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93894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10639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19717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82016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93307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328381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26511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437249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58668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478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03040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93102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17104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92297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238705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277607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25974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341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- 2018-11-25 10:00:02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眼看聖誕節即將到來 準備好要去哪過了嗎？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94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A9C50-082A-4BF1-8919-4DCEC6DDC1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2257661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E41B5-DE58-4B74-A17B-AA5AE8B87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EE2678-676F-45EE-A8B6-FAA9D34EAF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888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1357742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58707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98482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01016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906321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64083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90220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04020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41613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87395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84761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206212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507429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59922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226372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85844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7510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66786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573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19602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50676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55150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0763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14998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34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- 2018-11-25 08:00:00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好想吃左邊那個滿滿蔥花海的湯包ㄛ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(˶‾᷄ ⁻̫ ‾᷅˵)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095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E8F87-F5EA-441B-A93B-8F203DDB1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4179616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C805E-B323-4028-A8BC-CB89A942A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ADA788-8FC7-4642-AF3B-EA1CF9EFDA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7802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0859540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47981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80083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07868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41275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40739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1154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50618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76075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45716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9050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277385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517790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48588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2928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95691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580757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544800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7933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45044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655378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08948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765007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92807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930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- 2018-11-25 06:00:01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想在年底前出國、跨年的人，必收！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08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237F7-AD0F-4C1D-97F2-1D17DC8D9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1687729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BB70D-D87E-4E88-8FC5-9A61D6444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7BC423-6E47-4A54-B980-AE0F73982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365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9975276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71285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993096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40994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8142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658247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7319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8919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89277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37617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208018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18270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10540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71788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70058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01683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246476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451108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67753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415733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67470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45135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90204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8580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97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- 2018-11-25 04:00:00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為了好吃的早午餐 再冷我還是會起床ㄉ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335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7C8D1-A3EC-4391-8CD0-742B6AB99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4064402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69545-AFCE-4BC4-A255-C5915A7E3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F47F80-1FA6-4B08-927B-8A81504AF0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109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1983659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44424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9149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089209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061619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20551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87885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629599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3915053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593444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91649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059788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128647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3328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325967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34504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96260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89505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40690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96718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930279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51780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387062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74487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00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- 2018-11-24 12:00:02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天氣這麼冷 快揪朋友喝酒取暖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148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EB268-F65E-4930-B753-197755643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2139034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D84ED-F65D-4F5C-9416-9204F3CD2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6073C-B591-46D2-B924-F2518DEC19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3818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34949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38965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20628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331057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402856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314256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04967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35584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19915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81488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394271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702388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68455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08286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00546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23555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200125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031152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28236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23089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04462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87154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906205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36455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1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- 2018-11-24 10:00:00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別再說苗栗無聊了好ㄇ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68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E970B-210D-4095-A33D-27E0CC1E5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2064596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BC78B-D801-404A-A67D-8F045AB1D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E15CAE-099F-4C39-BE96-9E7884F483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8811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6357049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134374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162313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97960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765459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615008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783475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68927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50307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62643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117262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87416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47359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825986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64812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45027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53058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47010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16560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94978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35590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4647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771727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7262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5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- 2018-11-24 08:00:01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來去台南避個冬唄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58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ED02C-A760-4622-9C6A-66D9F0514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27523376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4ED9-EC64-408C-95F3-B1D33A1FA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34FC8F-39C6-47B3-90F0-7C29A7C100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432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0517078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493647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304442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20676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55703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11882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28877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34710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155125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738033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473274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52428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37300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087711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236353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54315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282237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308141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580679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18003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09522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196637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769128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9775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36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- 2018-11-24 06:00:01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苗栗有落羽松也有杭菊 可以衝一波了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168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EBB18-9A9C-4665-8B3C-96149B9868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1808511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D7E0-D0D8-4B4D-AE9F-09806A35F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A3D61F-35A6-4C1C-9184-901CC86D1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9690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2776221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28459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433642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20368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629790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92320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634528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33269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04104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930368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242348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7595532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40930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88994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351466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54232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49231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61504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28757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10871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789989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58036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630490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7404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- 2018-11-24 04:00:00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這個天氣不吃火鍋 對不起自己啊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分享你的發胖日記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570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C1BDB-C5BA-4844-85AA-4223AEAC9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3727605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397BF-02A2-411C-9542-1BB09068F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2C62CF-3FD7-4981-82F1-346CEA01E8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622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0778018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463839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242568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12301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32358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200426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07042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282169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21663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34459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93064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108048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58400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85597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87859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378183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449695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12582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31766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962916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026630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00973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210065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20126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55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- 2018-11-23 14:00:03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這禮拜居然請到了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Julia Wu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吳卓源 帶路❤️
其實編輯本身是他的小粉絲 好開心啊！
看他吃飯唱歌實在太療癒了～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如果可以你還想看誰帶你吃啊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快來分享你的發胖日記吧 👉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36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B823C-0D96-4A56-A6DE-25947AB9E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3284282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A0AB8-117C-4BD5-A38E-CC2AD9AE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7515CA-B3E5-4D53-91DD-D45EC5BBAE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7348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8792641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562018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605807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35568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41947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947100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624813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970979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43991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561571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60035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78824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54420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80805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599467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63445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477343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15570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905656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819670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64488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97837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17682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5103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69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- 2018-11-23 12:00:06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🔸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布丁冰沙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布丁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台南有很多間布丁，最近這間最吸引我，一杯在手上，好吃又好喝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😋
-
＠tong_intw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分享：濃濃蛋香味的布丁冰沙配上軟綿的銀波布丁，用粗吸管吸布丁和冰沙融合在一起好濃郁～真的特別又好喝，不過要分食比較不會膩口，覺得去臺南值得試試這杯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💛
- - - -- - - - - - - - - - - -
📍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銀波布丁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🏠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臺南市安平區安平路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🕔 10:20-21:30
#popyummy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- - - - - - - - - - - - - - - - - - - 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＠tong_intw ＠egglu77  thanks your sharing! 
-
👉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在照片中標注或影片下方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就有機會透過我們將你的照片或影片分享給大家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🙆🏻‍♀
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台南美食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下午茶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甜點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布丁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台南布丁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銀波布丁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平價美食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台南名產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銅板美食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tainan #taiwan #yummy #pudding #food #foodie #good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安平美食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台南安平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66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0FDEA-09F5-4385-B167-518F84507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1765121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912DD-5B77-48E9-AFC2-1ABD2B9DC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81434C-397D-4690-8194-C59C6957CE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60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659131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78172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88563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291083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02136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76743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155176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57628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796342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92031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89130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992321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348627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84080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932431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004525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99160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08541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961762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548886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1213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3029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410253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10847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30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- 2018-11-23 10:00:01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昨天是感恩節，雖然沒有火雞！
但是炸雞也可以吧：）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快來分享你的發胖日記吧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55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CEC1F-2DB6-449D-A42A-235EFF530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2605779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BEA54-A889-4AE0-B6E3-776E0F2C7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031A81-9123-426C-9C72-810F99BEB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704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41400960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915893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33893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96059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007672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308874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617819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882798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862830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34871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943823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74761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127080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77461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308773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006275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833511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32915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704763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248107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125704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185986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933491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117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3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- 2018-11-23 06:30:00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基隆美食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👉https://bit.ly/2SbEic1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這家天天鮮真的是很多人推欸！
看到這碗蛋蛋鮮蝦排骨飯我的口水已經止不住了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台北也有一家天天利也很夯大家知道嗎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快來分享你的發胖日記吧 ✍️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801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20282-7A03-4CD7-9F3C-490A6E6D68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2747370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56B4E-5B80-415C-BF6F-39FBDA3C3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EA28AC-5E47-4FEA-902A-774762896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849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5733773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444323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961352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51014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3974327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375025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08978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6247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20999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930774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627698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844165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777077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802221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18807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68861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48078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011058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20198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970918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966537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577704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547895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8186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07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- 2018-11-23 04:00:03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看到這幾間餐廳，我枯萎的少女心又悄悄的發芽了❤️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十二月是個適合慶祝的月份 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快來分享你的發胖日記吧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818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69E11-1844-404D-A2E8-31C4B0FB8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1358476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92D66-8305-4B22-B20E-01BB923E5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60BC4F-47D2-4A78-AF25-076C7868C9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5883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9528090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97344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832628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045367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676420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121409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769384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28641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313629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705167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61175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08580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969121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455544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976001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446201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294216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205416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780831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197662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8476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63873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4834349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84078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00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- 2018-11-22 14:00:01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🔸草莓冰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🔸草莓鬆餅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草莓草莓！冬天到底是要不要來？既然那麼熱的話那我就先來吃草莓冰囉！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草莓冰的草莓給的滿滿滿，出手蠻大氣的！一口草莓一口冰酸酸甜甜的有夠爽快！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不想吃冰的話，他們家的厚鬆餅一直以來都很夯！綿密的厚鬆餅配上草莓和鮮奶油，我快要戀愛了❤️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⚠️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目前的草莓還是偏酸唷！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- - -- - - - - - - - - - - 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Kokoni cafe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🏠台南市中西區西門路二段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巷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號
🕔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11:30-19:00
#popyummy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- - - - - - - - - - - - - - - - - - - 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台南。愛麗絲的吃不停人生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Tainan Eat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台南愛食 花露露 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thanks your sharing! 
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在照片中標注或影片下方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#popyummy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就有機會透過我們將你的照片或影片分享給大家🙆🏻‍♀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台南美食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台南咖啡廳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#kokoni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鬆餅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厚鬆餅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草莓季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草莓冰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咖啡廳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下午茶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#yummy #tainan #foodie #taiwan #taiwan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183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A5850-409A-4FF9-9134-D60A8C7A0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1090043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96488-EC32-44BB-9D72-79AE8C095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E785C-84F2-4877-AB79-5E4A4E2E8A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9947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0767724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112623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779369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102174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59447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109713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150451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327424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109367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03197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944195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37188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32176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53171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503662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822457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43900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066038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498999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40025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015996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82792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03980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20534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795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- 2018-11-22 13:30:00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這波聯名除了好拍、甜點也超美味沒跟到會後悔呀～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大推法式吐司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鮮奶油瀑布誰受得了
活動時間、地點👉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https://www.popdaily.com.tw/article/168296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516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6EAE7-53EE-4759-8920-4DC9D0B898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4115509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33D73-CF4D-47FE-8956-41BA947EE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19C819-1017-4903-8914-6605A13646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573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5437223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18006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440048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401760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892523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88186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184094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288574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099772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462826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320409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810675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6371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117356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681459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88364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98311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70030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29615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20023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532405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332895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293082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8191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00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- 2018-11-22 13:00:24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什麼～這個居然有送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LINE FRIENDS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的杯緣子公仔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!!!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最愛兔兔和莎莉了，超可愛❤❤❤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雖然我最近才知道莎莉居然是小雞不是小鴨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778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19A4D-1366-4E77-B6AF-1358DAB44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3592452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0120-7569-47FF-9DB6-B2578D681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15F792-CA38-4AFE-998B-DA40E536DF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8715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18488316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537401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67800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7547604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057721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865248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322952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107647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8657763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44014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270705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178019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47733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921812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694982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74781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375117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424937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94550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4696524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119275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04107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5000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23160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39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- 2018-11-22 12:00:03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這個週末 你會回家投票嗎？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留下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的照片在留言串
一起充滿信心地聲援這場平權公投的戰役！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點進去看才知道原來粉絲們都長這麼漂亮喔❤️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快來分享你的發胖日記吧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656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9C380-9475-4E6C-9D32-EF049FB522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2949039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84C31-D6C7-4E52-ABAA-BE058CA24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E0D41D-1593-4AF9-981F-1F198BC80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706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1184736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6341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851306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7762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835184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755281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275950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766850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656282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395830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209262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578450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059938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769921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840625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574020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195885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2695986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36936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396120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163679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5240971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434981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5390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3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- 2018-11-22 10:00:18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在哪裡？多少錢？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👉https://bit.ly/2zkg9sM
📍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赤峰街無名排骨店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還沒開門就大排長龍，店很小一間，光是排隊就很擠了，不過大家還是願意等候！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排骨真的很大一塊，飯量給的蠻多的，配上滷白菜、荷包蛋吃完真的超飽！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吃起來是非常台式的古早味，建議熱熱吃，不然涼掉之後油膩感會比較重，他們家的牛肉燴飯、每日例湯也很多人推薦唷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這間連美食家胡天蘭也推薦過！不過排隊等候的時間真的很長，加上內用位子很壅擠，個人覺得外帶會比較快，但也有很多老饕表示，就是喜歡這種感覺！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快來分享你的發胖日記吧 ✍️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773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AC4C6-D894-45EF-9C1D-677E3E45BF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2507852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9F5A0-26E1-429A-A5A0-862473D5F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C20FE9-AC03-4C93-BA03-B8717D9114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6295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1065046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829988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1857323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962973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6077894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019222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442748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7723054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212370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12798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6957559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159539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665399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980966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014654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515269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57341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51085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0835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412319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0505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532384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78051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53524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0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- 2018-11-22 08:00:02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下班就決定衝一波寧夏了！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快來分享你的發胖日記吧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631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DE70D-6C55-4818-96FD-D14A25FABF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1820416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BC67E-713A-49CF-A84B-F6315539D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887F1C-FB8D-463D-8D9D-0019C7EAAE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1483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336122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3114422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531240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222379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638473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66300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778030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967311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5196038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375901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53404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7310123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737062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733115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144878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6173213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2796853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7505071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871790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694039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5455912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299685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327465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059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675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- 2018-11-22 04:00:02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這篇，外食族必收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奇怪，看隔壁同事每天都吃得很不錯！
但為什麼胖的只有我啊😅😅😅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原來他都這樣吃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懂規劃欸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#ok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整個辦公室胖的只有我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快來分享你的發胖日記吧 ✍️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559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23ADF-2EDB-4FF9-8426-4903FBD258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21636781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3F5FE-3837-4B82-91E5-C15675A69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182827-C1F6-4BE3-ADA0-51C165DC70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0083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7647387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098956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645786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510270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672117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00932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907479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4218527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4526150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788244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327927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890347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55885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58392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0824232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621823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556762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175685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599820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324072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3904170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416712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9320656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40659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87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- 2018-11-21 14:00:40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🔸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桃樂雞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炸雞排很常見，但第一次看到有炸整隻的！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嘉義朋友告訴我他吃雞都吃整隻的，真是有夠浮誇，獨門醃料調味，吃起來不油膩，挑選的肉質也很嫩口氣不會乾柴！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聖誕節來一隻很適合欸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😂😂😂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其他人氣炸雞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👉https://bit.ly/2S4X2cZ
- - - -- - - - - - - - - - - -
📍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桃城雞排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🏠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嘉義市中正路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🕔 15:30-22:30
⚡️ 05 223 8553
#popyummy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嘉義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- - - - - - - - - - - - - - - - - - - 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📷＠swy2121020 ＠henryliao7777 ＠albert0405 thanks for sharing
-
👉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在照片中標注或影片下方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就有機會透過我們將你的照片或影片分享給大家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🙆🏻‍♀
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嘉義美食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嘉義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炸雞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炸全雞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全雞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雞排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台灣美食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炸物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yummy #foodie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332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D587A-9FCE-434E-9F15-9B946A05B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29381860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C2E89-30FB-4C93-AD7D-9819D8D2D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4E332D-6EC5-4AA9-9959-FACE98CBD9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194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36251266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2442698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7612323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033783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4200914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294675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9991375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6907003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132359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027971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1825734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59229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40608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34740511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6833898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2644524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5278436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4672330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652479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858242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3987427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4714737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7658059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613395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4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- 2018-11-21 12:00:32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人氣手搖杯變身冰淇淋
超商期間限定，編輯開箱給你看！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哪裡買？多少錢？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👉https://bit.ly/2DC8E3l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快來分享你的發胖日記吧 ✍️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22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AA88F6-9E9E-4D83-B626-09F5C56F9F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13567681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097BA-92B2-4FBD-887A-71997FDE8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PopYummy </a:t>
            </a:r>
            <a:r>
              <a:rPr lang="ja-JP" altLang="en-US"/>
              <a:t>波波發胖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CEAE2-949E-47E3-A66E-794B01BAC6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3229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9793">
                  <a:extLst>
                    <a:ext uri="{9D8B030D-6E8A-4147-A177-3AD203B41FA5}">
                      <a16:colId xmlns:a16="http://schemas.microsoft.com/office/drawing/2014/main" val="278374500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9438152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1591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975584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3633267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745796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6608678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4036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18161737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814180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513542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314728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525271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0451698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9325136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600999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9507830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3775856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0382266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56225117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709357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149619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01421577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76727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73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PopYummy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- 2018-11-21 10:00:11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在哪裡，多少錢？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👉https://bit.ly/2QZKjZ3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最近東區最紅的飲料店就是這間了，飲料超可愛味道也很優秀，尤其來這邊一定要在門口拍張照才行啦❤️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快來分享你的發胖日記吧 ✍️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http://bit.ly/2ODTU9Z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810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9BC86-29CA-44B3-A5AE-9B352BC1A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11/19/2018 - 11/25/2018</a:t>
            </a:r>
          </a:p>
        </p:txBody>
      </p:sp>
    </p:spTree>
    <p:extLst>
      <p:ext uri="{BB962C8B-B14F-4D97-AF65-F5344CB8AC3E}">
        <p14:creationId xmlns:p14="http://schemas.microsoft.com/office/powerpoint/2010/main" val="18284641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21</TotalTime>
  <Words>2410</Words>
  <Application>Microsoft Office PowerPoint</Application>
  <PresentationFormat>On-screen Show (4:3)</PresentationFormat>
  <Paragraphs>1276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Calibri</vt:lpstr>
      <vt:lpstr>ＭＳ Ｐゴシック</vt:lpstr>
      <vt:lpstr>新細明體</vt:lpstr>
      <vt:lpstr>Arial</vt:lpstr>
      <vt:lpstr>quintly_template</vt:lpstr>
      <vt:lpstr>Facebook Published Posts Table | PopYummy 波波發胖 - 1 of 26</vt:lpstr>
      <vt:lpstr>Facebook Published Posts Table | PopYummy 波波發胖 - 2 of 26</vt:lpstr>
      <vt:lpstr>Facebook Published Posts Table | PopYummy 波波發胖 - 3 of 26</vt:lpstr>
      <vt:lpstr>Facebook Published Posts Table | PopYummy 波波發胖 - 4 of 26</vt:lpstr>
      <vt:lpstr>Facebook Published Posts Table | PopYummy 波波發胖 - 5 of 26</vt:lpstr>
      <vt:lpstr>Facebook Published Posts Table | PopYummy 波波發胖 - 6 of 26</vt:lpstr>
      <vt:lpstr>Facebook Published Posts Table | PopYummy 波波發胖 - 7 of 26</vt:lpstr>
      <vt:lpstr>Facebook Published Posts Table | PopYummy 波波發胖 - 8 of 26</vt:lpstr>
      <vt:lpstr>Facebook Published Posts Table | PopYummy 波波發胖 - 9 of 26</vt:lpstr>
      <vt:lpstr>Facebook Published Posts Table | PopYummy 波波發胖 - 10 of 26</vt:lpstr>
      <vt:lpstr>Facebook Published Posts Table | PopYummy 波波發胖 - 11 of 26</vt:lpstr>
      <vt:lpstr>Facebook Published Posts Table | PopYummy 波波發胖 - 12 of 26</vt:lpstr>
      <vt:lpstr>Facebook Published Posts Table | PopYummy 波波發胖 - 13 of 26</vt:lpstr>
      <vt:lpstr>Facebook Published Posts Table | PopYummy 波波發胖 - 14 of 26</vt:lpstr>
      <vt:lpstr>Facebook Published Posts Table | PopYummy 波波發胖 - 15 of 26</vt:lpstr>
      <vt:lpstr>Facebook Published Posts Table | PopYummy 波波發胖 - 16 of 26</vt:lpstr>
      <vt:lpstr>Facebook Published Posts Table | PopYummy 波波發胖 - 17 of 26</vt:lpstr>
      <vt:lpstr>Facebook Published Posts Table | PopYummy 波波發胖 - 18 of 26</vt:lpstr>
      <vt:lpstr>Facebook Published Posts Table | PopYummy 波波發胖 - 19 of 26</vt:lpstr>
      <vt:lpstr>Facebook Published Posts Table | PopYummy 波波發胖 - 20 of 26</vt:lpstr>
      <vt:lpstr>Facebook Published Posts Table | PopYummy 波波發胖 - 21 of 26</vt:lpstr>
      <vt:lpstr>Facebook Published Posts Table | PopYummy 波波發胖 - 22 of 26</vt:lpstr>
      <vt:lpstr>Facebook Published Posts Table | PopYummy 波波發胖 - 23 of 26</vt:lpstr>
      <vt:lpstr>Facebook Published Posts Table | PopYummy 波波發胖 - 24 of 26</vt:lpstr>
      <vt:lpstr>Facebook Published Posts Table | PopYummy 波波發胖 - 25 of 26</vt:lpstr>
      <vt:lpstr>Facebook Published Posts Table | PopYummy 波波發胖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3</cp:revision>
  <dcterms:created xsi:type="dcterms:W3CDTF">2018-11-26T11:49:35Z</dcterms:created>
  <dcterms:modified xsi:type="dcterms:W3CDTF">2018-11-26T12:11:00Z</dcterms:modified>
</cp:coreProperties>
</file>