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ＭＳ Ｐゴシック" panose="020B0600070205080204" pitchFamily="34" charset="-128"/>
      <p:regular r:id="rId3"/>
    </p:embeddedFon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ableStyles" Target="tableStyles.xml"/><Relationship Id="rId5" Type="http://schemas.openxmlformats.org/officeDocument/2006/relationships/font" Target="fonts/font3.fntdata"/><Relationship Id="rId10" Type="http://schemas.openxmlformats.org/officeDocument/2006/relationships/theme" Target="theme/theme1.xml"/><Relationship Id="rId4" Type="http://schemas.openxmlformats.org/officeDocument/2006/relationships/font" Target="fonts/font2.fntdata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5BED-42A2-B99D-3A59E74CCC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3879584"/>
        <c:axId val="253876632"/>
      </c:lineChart>
      <c:catAx>
        <c:axId val="253879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876632"/>
        <c:crosses val="autoZero"/>
        <c:auto val="1"/>
        <c:lblAlgn val="ctr"/>
        <c:lblOffset val="100"/>
        <c:noMultiLvlLbl val="0"/>
      </c:catAx>
      <c:valAx>
        <c:axId val="253876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879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90FEC-DE5F-4ACD-9D30-0F5D5FF7C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PopYummy </a:t>
            </a:r>
            <a:r>
              <a:rPr lang="ja-JP" altLang="en-US"/>
              <a:t>波波發胖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0E18CB-4DBE-489B-89EF-F4A24E4E0E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86698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74801E-6894-4392-B480-56E125DBB6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11/15/2018 - 11/21/2018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5E5729-15E8-4F9E-9959-6EEA6BBF2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9510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ＭＳ Ｐゴシック</vt:lpstr>
      <vt:lpstr>quintly_template</vt:lpstr>
      <vt:lpstr>Facebook Impressions | PopYummy 波波發胖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Impressions | PopYummy 波波發胖</dc:title>
  <dc:creator>Administrator</dc:creator>
  <cp:lastModifiedBy>Administrator</cp:lastModifiedBy>
  <cp:revision>1</cp:revision>
  <dcterms:created xsi:type="dcterms:W3CDTF">2018-11-22T11:36:03Z</dcterms:created>
  <dcterms:modified xsi:type="dcterms:W3CDTF">2018-11-22T11:36:10Z</dcterms:modified>
</cp:coreProperties>
</file>