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맑은 고딕" panose="020B0503020000020004" pitchFamily="34" charset="-127"/>
      <p:regular r:id="rId28"/>
      <p:bold r:id="rId29"/>
    </p:embeddedFont>
    <p:embeddedFont>
      <p:font typeface="ＭＳ Ｐゴシック" panose="020B0600070205080204" pitchFamily="34" charset="-128"/>
      <p:regular r:id="rId30"/>
    </p:embeddedFont>
    <p:embeddedFont>
      <p:font typeface="新細明體" panose="02020500000000000000" pitchFamily="18" charset="-12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2C2E2-A107-462F-BD0A-C38FA724E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AFE111-BBEB-4A1F-B9A3-B3DBB16C3E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594139"/>
              </p:ext>
            </p:extLst>
          </p:nvPr>
        </p:nvGraphicFramePr>
        <p:xfrm>
          <a:off x="457200" y="1731963"/>
          <a:ext cx="8246064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0172087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06304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87081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79650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7694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30775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82497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54712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32102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91759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85023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75813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088279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36323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83524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019654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29431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26960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83707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97061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297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571127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78042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4846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689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90710-10A0-4E42-B3DB-177A9E089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2136908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4ED1-ED52-4DCC-97B0-6B928269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FCFBF6-68EE-492A-94E1-1E4653B29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493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1077250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99770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9603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44013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8543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35152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9954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59744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63254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56597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1727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15573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719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37924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32188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18447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03595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90079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89296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3043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60236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092850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48013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5034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76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23:00:03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波波邱比特聽說水逆已經在進行中，大家好好照顧自己啊～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分享你的戀愛大小事，就有機會被我們分享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👇🏻http://bit.ly/2ODTU9Z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393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0DACC-ED11-4E09-8C9B-E43392022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4044809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B9FAB-3610-4933-BA7B-1D14606D8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BD9D8B-807D-4713-B254-9B265387B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2246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115122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56692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53733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035641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77750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44230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27775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43120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95258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048754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5781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91813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49698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67382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83581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00476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04503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72768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91566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210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920653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734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43809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48441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8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23:00:02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開賣了！覺得這次雜貨超、吸、引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😍😍我要大砸錢狂買！！！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下載波波黛莉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分享旅遊美照📱➡️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779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B5BAC-0872-4149-A356-A5E5C3211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2849658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6AB21-3013-419B-97DD-CE9BA4B10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A24CDA-4350-45AF-9BAC-8F2EAC27D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7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6260427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70806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13911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09158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54994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98722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81634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79217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1369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08448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30777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61611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72720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45005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7959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03466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42194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10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03660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45686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91887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66393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50579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5276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18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22:00:01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只要坐捷運到淡水，這些地方用走的就能到🍀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💝追蹤波波打卡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，就有機會被我們分享照片唷💝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https://www.instagram.com/poptour_mag/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來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分享妳的旅遊日記，就有機會被我們分享唷 👇🏻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44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1FCF6-C323-4B8E-9E48-76A31D168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2891592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459C9-9B53-47BD-8292-1509E963B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4DD47-3A35-4356-815B-5E633DFD09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362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390732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39504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27236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88777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565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84762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86373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23539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74549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44190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44473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85309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9963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00213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90430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78628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45754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69685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3942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18783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25576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1938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63352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2253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65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21:30:00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她的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影片比照片還多，超級實用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新品資訊彩妝技巧一把抓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😏
－
❤️PopUlzzang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
👉🏻instagram.com/populzzang_mag
❤️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夯夯下載中：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72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89C19-9140-45A2-B4CF-F9C7ED3F1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442137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9B2D3-A4B3-45A8-8A15-C98FD0DAA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6221ED-B72F-4A8A-83FE-4E77BEC9C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758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141440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83873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55297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81094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96543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37132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47958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90194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16743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51546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44371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062139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14653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60166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78719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12381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01695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11557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66917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04366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6242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8312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14142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2275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71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21:15:00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PopKimchi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 我現在真的好想吃韓國年糕和泡麵喔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ㅠㅠ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想去囤貨了啦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🇰🇷
-
🔥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燒燙燙上線中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載點在這：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708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F41C4-8C78-4AEC-BDC9-FF015D3DE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730427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71911-6DDA-4DE9-A82E-E3CB79937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D746D4-E004-4FF2-B667-C219712BEA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5360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0265537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25116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92323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66687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21258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070034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18261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68407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01682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44116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99227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469846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69523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56253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34724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8655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23070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80184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96188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16649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35295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26439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69671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1931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1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21:00:01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雖然現在還沒有很冷 不過名單先給他筆記起來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501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4C474-C947-4035-A4C2-34E1CE4EE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789336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D19A4-2A14-4258-B917-B3816D907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6806D2-D383-4197-ABBC-2AD8DEF6B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542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6223434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7880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04955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58752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57936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02687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747895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43381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72998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45084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89454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28813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47363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403671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74369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17750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05511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18963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94441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68685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43672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888117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14174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0064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43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20:45:02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當不了梨大女孩～
來欣賞這梨花女大生本尊可愛的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OOTD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內附梨大美美景點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分享一下妳的穿搭日記嘛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700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E9C1A-3771-4DD0-873B-4FEDC495D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4276062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B730B-E3D8-4615-8892-313B1F045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D0304-4A08-44C8-A9B0-A316C048A1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564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0949842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64477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51584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8009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47088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49554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908903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73516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50869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62907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58098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344324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57248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93366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1447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91408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49516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42655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93771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28840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15606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19272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05923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1248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5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20:15:00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京都市集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月時間表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今年最後還有一個超好買的「蚤之市」欸😍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年末的市集最熱鬧了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PopJapan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波波日本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412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F9051-6883-48AD-B5C4-E60857877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239853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DD94B-2E78-4B7F-A446-81B2076FD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C7C005-3500-41D1-9ED1-7FE597646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963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320327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648421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28639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99281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78801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1161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43422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06118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4911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77261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01121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64252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30774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62251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43777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036004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4585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39189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54325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35038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30817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839306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9856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2430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4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20:00:01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不行這題太難了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我都好想要啊啊啊！只能選一種你會選什麼呢？快點進去留言🤫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PopKimchi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🔥波波黛莉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傳送門🔥
快來這裡分享你的生活大小事💕👉🏻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41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BD412-E9E3-4C45-8DE1-91965C80F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3810684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D13C2-EC3E-427D-8F6D-A559A472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E3493-2DB0-46E7-A362-9917CEE80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8355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8496658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61786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5111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38418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24789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3049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69510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7493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43459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41788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60715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20966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65043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69686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77799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60234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51430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86741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89966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13618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53771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68978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94355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3565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42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20:00:00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台中，詳細位子看這裡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👉🏻http://bit.ly/2zsDWpx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福壽山農場的楓葉紅了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✨✨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今年台灣的氣候冷得較早，台中福壽山農場的楓葉也漸漸轉紅了～趕快抓住今年的尾巴一起去賞楓吧！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💘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追蹤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PopTour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波波打卡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就有機會被我們分享照片唷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💘
https://www.instagram.com/poptour_mag/
-
＠jing_ling_668、＠molly888666、＠purgreenetea thank you for sharing，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謝謝你們的授權分享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44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68BE7-9017-495C-88B5-420A7E8DC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2569097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7A605-6ED3-4436-A9FD-9C7E5EDE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D818B-B29C-4FA3-A05D-EE9A5F518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2130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619445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27409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8497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93200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1915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37038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42020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5667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058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46829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86755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09725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14145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68090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69904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71620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3625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851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27638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94162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75710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68831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9034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92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47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19:45:00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管理版面就從今天做起！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燒燙燙上線中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載點在這：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bit.ly/2ODTU9Z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今天請安了嗎？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instagram.com/popdaily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等你來翻牌子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43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D5343-A459-4F30-BC20-F2F57D32D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698513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84FA-228F-46F7-BFFD-FA3C5DF6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D9FF07-76E5-4FA1-AF37-C64BD2B322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8505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5293221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12622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86586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99350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62810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8246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79693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82606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91009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077917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39392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55250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1613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54993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14741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61690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04113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40037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025109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8788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5307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13108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85978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07894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40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19:30:00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日常小清新＆浮誇古典感都駕馭的超好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點進她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會忍不住滑完所有照片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－
❤️PopUlzzang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
👉🏻instagram.com/populzzang_mag
❤️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夯夯下載中：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977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CE670-78A2-4FB4-8875-67BD4A2F9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1211327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2C84A-7699-4923-BA55-17301F124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A82AA7-4DAF-418F-9B47-7AC84C3C74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4647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6944317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939523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37520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733338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40351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27832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07674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33127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14845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6293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6796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10830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49026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65690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421075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65898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36365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9147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06478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87040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47777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69132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49615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8996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2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19:15:00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我很害怕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x100000000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樓邊緣行走。。邊走邊腿軟。。感覺一陣強風我就要倒下去了😭😭😭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詳細體驗實錄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|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附價格資訊➡️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http://bit.ly/2FsIH8G 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斷崖絕壁行走記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下載波波黛莉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分享旅遊美照📱➡️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62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8992E-A039-4428-8C67-5D567165D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222340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45EA-4209-46BB-9B19-1FFD31FC1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19BB7-CD88-4121-A000-FE6BC13A1C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1991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1152855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84892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9549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99390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57463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30909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49826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61141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59143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31232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85219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78956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132390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5528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30653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86204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01366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085248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65170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73858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695128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86885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59366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64760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94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19:00:01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不要懷疑你的眼睛！這就在台灣😍 現在正是一起去賞楓的好季節呀🍁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💝追蹤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PopTour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波波打卡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，就有機會被我們分享照片唷💝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https://www.instagram.com/poptour_mag/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來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分享妳的旅遊日記，就有機會被我們分享唷 👇🏻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745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EE1C4-55D1-4EA2-8CA3-D6DCBB4E9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2897908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3DB5-2122-4029-BDEB-02EA039C6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80843F-A39F-4A4A-A2B7-686DD46F3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047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0209842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601305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88016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79515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11647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67814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01522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62019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83790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76765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91031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92857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07352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14338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0029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88041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2449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39338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9763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68842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4049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932276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06397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6099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50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18:45:00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原來現在的寶寶還是有在看巧虎的（？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那我們年齡差距也沒有很大嘛～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嗯？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🔥波波黛莉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燒燙燙上線中🔥
載點在這：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bit.ly/2ODTU9Z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今天請安了嗎？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instagram.com/popdaily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等你來翻牌子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835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992C5-B457-4F01-B18E-0F1FA7138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102281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B8C37-3778-4080-BAE7-0F8E01409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AE769-488C-4D55-8A65-4DD3A2829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1252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7590281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95569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79058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1250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15061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7408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86513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12962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04030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07913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75650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75503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507389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0653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71693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33446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05013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67595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47466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7535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37440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72038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91241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4479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8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18:30:00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＃波波請你看 ＃比悲傷更悲傷的故事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11/27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陪妳一起揪心哭整晚😭 ＃免費送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張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比悲傷更悲傷的故事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電影特映會票券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快按下 ＃參加 關注活動最新消息！💙👉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http://bit.ly/2QMGeqS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🕕 時間 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（二）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19:30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地點 ｜ 喜滿客京華城
❓如何領取 ｜ 手機出示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下載並註冊完成頁面，即可免費排隊領取，一人限取一張票。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772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6D72D-03A5-4B59-ACBA-2B1448ABBF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3649108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1865B-8ABF-4294-828F-FE0DD661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94DF8-57C0-4910-BEB3-0C8248F288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62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527710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82248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15355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44199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58491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7426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52624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691525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41604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41259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437327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91065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76086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84516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90090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1699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08220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45933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39305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58569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361500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46715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84566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4038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47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18:15:02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這種豬腳跟台灣的豬腳吃起來完全不一樣！本人是韓國豬腳控啦（外號：豬腳妹）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PopKimchi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🔥波波黛莉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傳送門🔥
快來這裡分享你的生活大小事💕👉🏻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597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0C4A8-7F7A-4BE7-87CA-99CA0E33E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3373068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AC52D-1CE6-49ED-929B-0237DA435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4676C-D7F5-4C4A-9AB6-9807E5873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4523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369569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59758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85072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629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3390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49000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77681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18444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02284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37486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61009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62714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09714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815390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7394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81307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21962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76386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75185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35588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0076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24632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20067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5377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69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18:15:00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滑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的時候想說：「居然有韓國人來用我們的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！」仔細一看才發現是我們優秀的台灣妹子～好水好仙😍😍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PopKimchi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🔥波波黛莉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傳送門🔥
快來這裡分享你的生活大小事💕👉🏻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161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21BDC-7EC0-48D5-99E6-E626EC4EC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1757567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DDAB-F8D4-43AF-AA53-52A6148C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FB365E-5148-4BCD-9010-DB1C3A399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9510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1602479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79362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58404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27196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1500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54651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99407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93254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363499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73748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39479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21409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61824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959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05342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60505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48111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55033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24893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38054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6839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21305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60588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9529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22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18:00:01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又到了草莓季 這麼多家應該夠吃了吧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094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E63A3-3EB7-4D31-902D-B1527C240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4149795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554B5-5642-4B89-A1C0-C3F7DD7D0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DFA63-E1B8-4EA4-9101-7A16068E0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47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295231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17088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95422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07617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94070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53133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09494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57329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79157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58159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29721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89742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23008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86803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50276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77707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42462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56566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68295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03882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33788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82500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41088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8071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22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17:00:01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好多穿搭潮妹都是這樣被挖掘的！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Ader Error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的店員 💜荷林💜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果然是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店員啊私服穿搭太好看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有可以被分享穿搭的機會耶！👉🏻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073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C8128-8FF6-4F0D-B85E-ED01346E6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3892406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27504-867D-4B9B-9158-A7725E57B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BEA94-1267-4CA9-9A94-648222869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536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7691154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7324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97890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32266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08320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01027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22232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77205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98278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399609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584763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674352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00669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58909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78495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8998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13701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69446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827371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34848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221245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31996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25394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0957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22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13:00:01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讓他們瞬間心動的小動作？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原來就是這些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moment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啦！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💘
-
✨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分享你的戀愛大小事，就有機會被我們分享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👇🏻
http://bit.ly/2ODTU9Z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088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883AF-0DC2-422D-A760-6CBB9465C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1382872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5FFF4-0CEA-4F95-B8EC-4E00254A1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DA57B-B517-4410-969B-FA7A2C7F05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255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5297909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420118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3161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55512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346557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14639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29146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85820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11560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88207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90708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91101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79981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08026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5839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5168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61244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574241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42484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68091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5035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51430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80195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06891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04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12:15:01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看著看著就忍不住母愛噴發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能不能融化全世界我不知道 ＃但我融化惹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囉！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快給她載下去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
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954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54407-E3ED-489E-845E-AB5CB81FA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3894437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5CEE-5EEB-49DE-ADDC-2C51FB36A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C081B-5098-4AF5-A0EA-A9B6FFC6D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2474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0968571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78516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19181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79826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28514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58504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06625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79825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435764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08643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38532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57684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61265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11706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7136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34146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99805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36714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24224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1844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54894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18033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96602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0323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30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12:00:02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PopKimchi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
這些招式都學會的話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就封你為「愛心博士」❤️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🔥波波黛莉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傳送門🔥
快來這裡分享你的生活大小事💕👉🏻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5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82FE8-CE3A-4688-B8A3-4A0D70FA9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1428310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F2B7F-92C9-48D8-A2A1-F84967283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2A1E4F-228E-4C7A-9374-691927509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651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8928168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53037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3427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6974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32754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90892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48312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19603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52999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798817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97161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13341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29700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302578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70660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0189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03025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49942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23165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78489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75529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8985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93790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5387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7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- 2018-11-18 10:30:01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＃妝漂亮本週精選回顧✨
從眼妝到唇妝、從韓系到泰國品牌通通包辦了😏
＃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4U2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好燒啊好燒啊🔥
－
🔥妝漂亮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72hr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快閃店：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妝寶寶變漂亮
👉限時只到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快去搶
🔥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instagram.com/populzzang_mag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727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A889B-6D7C-4F97-A266-394321A86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2751984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04FD-AA62-43F4-ACF8-447B39267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PopDaily </a:t>
            </a:r>
            <a:r>
              <a:rPr lang="ja-JP" altLang="en-US"/>
              <a:t>波波黛莉的異想世界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9D296-B8C9-4A1C-99FF-1AC1C6D2F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780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2849289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88466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2174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29187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42952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941635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89992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82088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21979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23384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36711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84948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19622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3900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37185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144386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21938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842216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77603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54732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23536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53269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21924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01584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3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- 2018-11-17 23:00:01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竟然可以用貼圖閃光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get？😳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這也太實用了吧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💥
-
✨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分享你的戀愛大小事，就有機會被我們分享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👇🏻
http://bit.ly/2ODTU9Z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892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FCD9-F620-4861-B630-69F46C4D6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11/12/2018 - 11/18/2018</a:t>
            </a:r>
          </a:p>
        </p:txBody>
      </p:sp>
    </p:spTree>
    <p:extLst>
      <p:ext uri="{BB962C8B-B14F-4D97-AF65-F5344CB8AC3E}">
        <p14:creationId xmlns:p14="http://schemas.microsoft.com/office/powerpoint/2010/main" val="1305670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23</TotalTime>
  <Words>2665</Words>
  <Application>Microsoft Office PowerPoint</Application>
  <PresentationFormat>On-screen Show (4:3)</PresentationFormat>
  <Paragraphs>1276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맑은 고딕</vt:lpstr>
      <vt:lpstr>Calibri</vt:lpstr>
      <vt:lpstr>ＭＳ Ｐゴシック</vt:lpstr>
      <vt:lpstr>新細明體</vt:lpstr>
      <vt:lpstr>quintly_template</vt:lpstr>
      <vt:lpstr>Facebook Published Posts Table | PopDaily 波波黛莉的異想世界 - 1 of 26</vt:lpstr>
      <vt:lpstr>Facebook Published Posts Table | PopDaily 波波黛莉的異想世界 - 2 of 26</vt:lpstr>
      <vt:lpstr>Facebook Published Posts Table | PopDaily 波波黛莉的異想世界 - 3 of 26</vt:lpstr>
      <vt:lpstr>Facebook Published Posts Table | PopDaily 波波黛莉的異想世界 - 4 of 26</vt:lpstr>
      <vt:lpstr>Facebook Published Posts Table | PopDaily 波波黛莉的異想世界 - 5 of 26</vt:lpstr>
      <vt:lpstr>Facebook Published Posts Table | PopDaily 波波黛莉的異想世界 - 6 of 26</vt:lpstr>
      <vt:lpstr>Facebook Published Posts Table | PopDaily 波波黛莉的異想世界 - 7 of 26</vt:lpstr>
      <vt:lpstr>Facebook Published Posts Table | PopDaily 波波黛莉的異想世界 - 8 of 26</vt:lpstr>
      <vt:lpstr>Facebook Published Posts Table | PopDaily 波波黛莉的異想世界 - 9 of 26</vt:lpstr>
      <vt:lpstr>Facebook Published Posts Table | PopDaily 波波黛莉的異想世界 - 10 of 26</vt:lpstr>
      <vt:lpstr>Facebook Published Posts Table | PopDaily 波波黛莉的異想世界 - 11 of 26</vt:lpstr>
      <vt:lpstr>Facebook Published Posts Table | PopDaily 波波黛莉的異想世界 - 12 of 26</vt:lpstr>
      <vt:lpstr>Facebook Published Posts Table | PopDaily 波波黛莉的異想世界 - 13 of 26</vt:lpstr>
      <vt:lpstr>Facebook Published Posts Table | PopDaily 波波黛莉的異想世界 - 14 of 26</vt:lpstr>
      <vt:lpstr>Facebook Published Posts Table | PopDaily 波波黛莉的異想世界 - 15 of 26</vt:lpstr>
      <vt:lpstr>Facebook Published Posts Table | PopDaily 波波黛莉的異想世界 - 16 of 26</vt:lpstr>
      <vt:lpstr>Facebook Published Posts Table | PopDaily 波波黛莉的異想世界 - 17 of 26</vt:lpstr>
      <vt:lpstr>Facebook Published Posts Table | PopDaily 波波黛莉的異想世界 - 18 of 26</vt:lpstr>
      <vt:lpstr>Facebook Published Posts Table | PopDaily 波波黛莉的異想世界 - 19 of 26</vt:lpstr>
      <vt:lpstr>Facebook Published Posts Table | PopDaily 波波黛莉的異想世界 - 20 of 26</vt:lpstr>
      <vt:lpstr>Facebook Published Posts Table | PopDaily 波波黛莉的異想世界 - 21 of 26</vt:lpstr>
      <vt:lpstr>Facebook Published Posts Table | PopDaily 波波黛莉的異想世界 - 22 of 26</vt:lpstr>
      <vt:lpstr>Facebook Published Posts Table | PopDaily 波波黛莉的異想世界 - 23 of 26</vt:lpstr>
      <vt:lpstr>Facebook Published Posts Table | PopDaily 波波黛莉的異想世界 - 24 of 26</vt:lpstr>
      <vt:lpstr>Facebook Published Posts Table | PopDaily 波波黛莉的異想世界 - 25 of 26</vt:lpstr>
      <vt:lpstr>Facebook Published Posts Table | PopDaily 波波黛莉的異想世界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</cp:revision>
  <dcterms:created xsi:type="dcterms:W3CDTF">2018-11-19T03:49:30Z</dcterms:created>
  <dcterms:modified xsi:type="dcterms:W3CDTF">2018-11-19T04:13:13Z</dcterms:modified>
</cp:coreProperties>
</file>