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Jarir Bookstore مكتبة جرير</c:v>
                </c:pt>
                <c:pt idx="1">
                  <c:v>eXtra Stores - معارض اكسترا</c:v>
                </c:pt>
                <c:pt idx="2">
                  <c:v>Ahmed Abdulwahed Company</c:v>
                </c:pt>
                <c:pt idx="3">
                  <c:v>X-cite Electronics إكسايت للإلكترونيات</c:v>
                </c:pt>
                <c:pt idx="4">
                  <c:v>EDDY Home &amp; Electronics</c:v>
                </c:pt>
                <c:pt idx="5">
                  <c:v>Redsea by alj ردسي من عبد اللطيف جميل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2808513</c:v>
                </c:pt>
                <c:pt idx="1">
                  <c:v>2167353</c:v>
                </c:pt>
                <c:pt idx="2">
                  <c:v>967683</c:v>
                </c:pt>
                <c:pt idx="3">
                  <c:v>382744</c:v>
                </c:pt>
                <c:pt idx="4">
                  <c:v>251172</c:v>
                </c:pt>
                <c:pt idx="5">
                  <c:v>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C-4E78-A431-2C1D9115B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extrastores</c:v>
                </c:pt>
                <c:pt idx="1">
                  <c:v>jarirbookstore</c:v>
                </c:pt>
                <c:pt idx="2">
                  <c:v>ahmedabdulwahed.co</c:v>
                </c:pt>
                <c:pt idx="3">
                  <c:v>xciteksa</c:v>
                </c:pt>
                <c:pt idx="4">
                  <c:v>eddystores</c:v>
                </c:pt>
                <c:pt idx="5">
                  <c:v>redseabyalj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916896</c:v>
                </c:pt>
                <c:pt idx="1">
                  <c:v>908174</c:v>
                </c:pt>
                <c:pt idx="2">
                  <c:v>76178</c:v>
                </c:pt>
                <c:pt idx="3">
                  <c:v>88047</c:v>
                </c:pt>
                <c:pt idx="4">
                  <c:v>57995</c:v>
                </c:pt>
                <c:pt idx="5">
                  <c:v>12861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D9-4082-B361-A1877B9552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@JarirBookstore</c:v>
                </c:pt>
                <c:pt idx="1">
                  <c:v>@eXtraStores</c:v>
                </c:pt>
                <c:pt idx="2">
                  <c:v>@EDDYStores</c:v>
                </c:pt>
                <c:pt idx="3">
                  <c:v>@XciteKSA</c:v>
                </c:pt>
                <c:pt idx="4">
                  <c:v>@RedseabyALJ</c:v>
                </c:pt>
                <c:pt idx="5">
                  <c:v>@AbdulwahedCo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1817794</c:v>
                </c:pt>
                <c:pt idx="1">
                  <c:v>886697</c:v>
                </c:pt>
                <c:pt idx="2">
                  <c:v>53967</c:v>
                </c:pt>
                <c:pt idx="3">
                  <c:v>101987</c:v>
                </c:pt>
                <c:pt idx="4">
                  <c:v>19810</c:v>
                </c:pt>
                <c:pt idx="5">
                  <c:v>32586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A-4438-B044-ECE490B87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 Stores - معارض اكسترا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8.9914754340872007E-3</c:v>
                </c:pt>
                <c:pt idx="1">
                  <c:v>1.0231140571864999E-2</c:v>
                </c:pt>
                <c:pt idx="2">
                  <c:v>5.7468236088758003E-3</c:v>
                </c:pt>
                <c:pt idx="3">
                  <c:v>9.5948043856945008E-3</c:v>
                </c:pt>
                <c:pt idx="4">
                  <c:v>9.0766076779596992E-3</c:v>
                </c:pt>
                <c:pt idx="5">
                  <c:v>1.5053824064121001E-2</c:v>
                </c:pt>
                <c:pt idx="6">
                  <c:v>5.8893486380406004E-3</c:v>
                </c:pt>
                <c:pt idx="7">
                  <c:v>6.1411891264447002E-3</c:v>
                </c:pt>
                <c:pt idx="8">
                  <c:v>9.3911833306841996E-3</c:v>
                </c:pt>
                <c:pt idx="9">
                  <c:v>5.9211718776828997E-3</c:v>
                </c:pt>
                <c:pt idx="10">
                  <c:v>1.099448843523E-2</c:v>
                </c:pt>
                <c:pt idx="11">
                  <c:v>2.6561848224213001E-3</c:v>
                </c:pt>
                <c:pt idx="12">
                  <c:v>7.8159934072188006E-3</c:v>
                </c:pt>
                <c:pt idx="13">
                  <c:v>5.0927410079053999E-3</c:v>
                </c:pt>
                <c:pt idx="14">
                  <c:v>1.558959141875E-2</c:v>
                </c:pt>
                <c:pt idx="15">
                  <c:v>9.3485829783734996E-3</c:v>
                </c:pt>
                <c:pt idx="16">
                  <c:v>8.5347836307653E-3</c:v>
                </c:pt>
                <c:pt idx="17">
                  <c:v>5.9650229526386003E-3</c:v>
                </c:pt>
                <c:pt idx="18">
                  <c:v>7.0962859794014002E-3</c:v>
                </c:pt>
                <c:pt idx="19">
                  <c:v>7.8350387241785998E-3</c:v>
                </c:pt>
                <c:pt idx="20">
                  <c:v>6.4572844094371003E-3</c:v>
                </c:pt>
                <c:pt idx="21">
                  <c:v>1.3191316573435001E-2</c:v>
                </c:pt>
                <c:pt idx="22">
                  <c:v>1.4668550028452E-2</c:v>
                </c:pt>
                <c:pt idx="23">
                  <c:v>1.2074645783455001E-2</c:v>
                </c:pt>
                <c:pt idx="24">
                  <c:v>1.3548608005855001E-2</c:v>
                </c:pt>
                <c:pt idx="25">
                  <c:v>9.2156324089229004E-3</c:v>
                </c:pt>
                <c:pt idx="26">
                  <c:v>6.5036960845326003E-3</c:v>
                </c:pt>
                <c:pt idx="27">
                  <c:v>6.5683051972241996E-3</c:v>
                </c:pt>
                <c:pt idx="28">
                  <c:v>1.0116751155001999E-2</c:v>
                </c:pt>
                <c:pt idx="29">
                  <c:v>1.4381618116011999E-2</c:v>
                </c:pt>
                <c:pt idx="30">
                  <c:v>2.0877844914074999E-2</c:v>
                </c:pt>
                <c:pt idx="31">
                  <c:v>7.6305743576394998E-3</c:v>
                </c:pt>
                <c:pt idx="32">
                  <c:v>8.8515627992537E-3</c:v>
                </c:pt>
                <c:pt idx="33">
                  <c:v>7.6951084952612998E-3</c:v>
                </c:pt>
                <c:pt idx="34">
                  <c:v>3.8184335977858E-3</c:v>
                </c:pt>
                <c:pt idx="35">
                  <c:v>3.6820397208110001E-3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72-4E78-A5AC-04AB132C55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Jarir Bookstore مكتبة جرير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0.29525111101592999</c:v>
                </c:pt>
                <c:pt idx="1">
                  <c:v>1.0831865693502E-2</c:v>
                </c:pt>
                <c:pt idx="2">
                  <c:v>1.1756561636585E-2</c:v>
                </c:pt>
                <c:pt idx="3">
                  <c:v>0.41007904427371999</c:v>
                </c:pt>
                <c:pt idx="4">
                  <c:v>1.2084992022467E-2</c:v>
                </c:pt>
                <c:pt idx="5">
                  <c:v>6.7963437828017998E-3</c:v>
                </c:pt>
                <c:pt idx="6">
                  <c:v>1.5909534611057999E-2</c:v>
                </c:pt>
                <c:pt idx="7">
                  <c:v>2.1758723079271E-2</c:v>
                </c:pt>
                <c:pt idx="8">
                  <c:v>4.5126126805852998E-2</c:v>
                </c:pt>
                <c:pt idx="9">
                  <c:v>1.1849055953396999E-2</c:v>
                </c:pt>
                <c:pt idx="10">
                  <c:v>7.5354570164972998E-3</c:v>
                </c:pt>
                <c:pt idx="11">
                  <c:v>1.7609895972497999E-2</c:v>
                </c:pt>
                <c:pt idx="12">
                  <c:v>8.0847171505365995E-2</c:v>
                </c:pt>
                <c:pt idx="13">
                  <c:v>7.6407758044908E-2</c:v>
                </c:pt>
                <c:pt idx="14">
                  <c:v>0.28569733592902002</c:v>
                </c:pt>
                <c:pt idx="15">
                  <c:v>2.5703229615278999E-2</c:v>
                </c:pt>
                <c:pt idx="16">
                  <c:v>7.8803419109292006E-2</c:v>
                </c:pt>
                <c:pt idx="17">
                  <c:v>1.0742141054611E-2</c:v>
                </c:pt>
                <c:pt idx="18">
                  <c:v>9.8097445606842998E-3</c:v>
                </c:pt>
                <c:pt idx="19">
                  <c:v>5.7984888209421997E-3</c:v>
                </c:pt>
                <c:pt idx="20">
                  <c:v>1.1426804354898E-2</c:v>
                </c:pt>
                <c:pt idx="21">
                  <c:v>1.1089752628313E-2</c:v>
                </c:pt>
                <c:pt idx="22">
                  <c:v>1.2299179321201999E-2</c:v>
                </c:pt>
                <c:pt idx="23">
                  <c:v>9.3107444921238999E-3</c:v>
                </c:pt>
                <c:pt idx="24">
                  <c:v>7.3470537779371002E-3</c:v>
                </c:pt>
                <c:pt idx="25">
                  <c:v>5.0161616687509998E-3</c:v>
                </c:pt>
                <c:pt idx="26">
                  <c:v>1.2764620749925E-2</c:v>
                </c:pt>
                <c:pt idx="27">
                  <c:v>0.13565863837514</c:v>
                </c:pt>
                <c:pt idx="28">
                  <c:v>6.3325842349543004E-3</c:v>
                </c:pt>
                <c:pt idx="29">
                  <c:v>6.8242625876462999E-3</c:v>
                </c:pt>
                <c:pt idx="30">
                  <c:v>6.9594703486777999E-3</c:v>
                </c:pt>
                <c:pt idx="31">
                  <c:v>5.4146654075194998E-3</c:v>
                </c:pt>
                <c:pt idx="32">
                  <c:v>5.1052597710516999E-3</c:v>
                </c:pt>
                <c:pt idx="33">
                  <c:v>1.5813013255152001E-2</c:v>
                </c:pt>
                <c:pt idx="34">
                  <c:v>5.6089244219692004E-3</c:v>
                </c:pt>
                <c:pt idx="35">
                  <c:v>6.0558086326489999E-2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72-4E78-A5AC-04AB132C55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Ahmed Abdulwahed Company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Sheet1!$D$2:$D$37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1.0075551132647E-3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72-4E78-A5AC-04AB132C55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X-cite Electronics إكسايت للإلكترونيات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Sheet1!$E$2:$E$37</c:f>
              <c:numCache>
                <c:formatCode>General</c:formatCode>
                <c:ptCount val="36"/>
                <c:pt idx="0">
                  <c:v>1.0587012004915001E-2</c:v>
                </c:pt>
                <c:pt idx="1">
                  <c:v>1.9952599095662001E-2</c:v>
                </c:pt>
                <c:pt idx="2">
                  <c:v>8.9498886983765992E-3</c:v>
                </c:pt>
                <c:pt idx="3">
                  <c:v>1.2985431241694E-2</c:v>
                </c:pt>
                <c:pt idx="4">
                  <c:v>0.30860080525222999</c:v>
                </c:pt>
                <c:pt idx="5">
                  <c:v>0.44512633249684003</c:v>
                </c:pt>
                <c:pt idx="6">
                  <c:v>1.3743128435781999E-2</c:v>
                </c:pt>
                <c:pt idx="7">
                  <c:v>0.11357593152307</c:v>
                </c:pt>
                <c:pt idx="8">
                  <c:v>1.3069873142210999E-2</c:v>
                </c:pt>
                <c:pt idx="9">
                  <c:v>0</c:v>
                </c:pt>
                <c:pt idx="10">
                  <c:v>1.1828154196603E-2</c:v>
                </c:pt>
                <c:pt idx="11">
                  <c:v>6.1734955979521999E-2</c:v>
                </c:pt>
                <c:pt idx="12">
                  <c:v>5.7913416785327E-2</c:v>
                </c:pt>
                <c:pt idx="13">
                  <c:v>0.21613421499894001</c:v>
                </c:pt>
                <c:pt idx="14">
                  <c:v>5.3878166337559E-2</c:v>
                </c:pt>
                <c:pt idx="15">
                  <c:v>8.8182252161459994E-3</c:v>
                </c:pt>
                <c:pt idx="16">
                  <c:v>7.0669380370873003E-3</c:v>
                </c:pt>
                <c:pt idx="17">
                  <c:v>4.0602183338276001E-3</c:v>
                </c:pt>
                <c:pt idx="18">
                  <c:v>4.4094277091964998E-3</c:v>
                </c:pt>
                <c:pt idx="19">
                  <c:v>0</c:v>
                </c:pt>
                <c:pt idx="20">
                  <c:v>0.19504911348007001</c:v>
                </c:pt>
                <c:pt idx="21">
                  <c:v>6.8688032167134004E-3</c:v>
                </c:pt>
                <c:pt idx="22">
                  <c:v>7.6547042116710002E-3</c:v>
                </c:pt>
                <c:pt idx="23">
                  <c:v>0</c:v>
                </c:pt>
                <c:pt idx="24">
                  <c:v>0.11430657088193</c:v>
                </c:pt>
                <c:pt idx="25">
                  <c:v>1.4157926067969E-2</c:v>
                </c:pt>
                <c:pt idx="26">
                  <c:v>2.6329092594153001E-3</c:v>
                </c:pt>
                <c:pt idx="27">
                  <c:v>3.5532767792045999E-3</c:v>
                </c:pt>
                <c:pt idx="28">
                  <c:v>5.3150901197211E-3</c:v>
                </c:pt>
                <c:pt idx="29">
                  <c:v>5.0503722019096999E-3</c:v>
                </c:pt>
                <c:pt idx="30">
                  <c:v>3.9445034659037004E-3</c:v>
                </c:pt>
                <c:pt idx="31">
                  <c:v>0.29148648115774001</c:v>
                </c:pt>
                <c:pt idx="32">
                  <c:v>5.0767908379680997E-3</c:v>
                </c:pt>
                <c:pt idx="33">
                  <c:v>3.8446751249519E-3</c:v>
                </c:pt>
                <c:pt idx="34">
                  <c:v>7.9819320462794999E-3</c:v>
                </c:pt>
                <c:pt idx="35">
                  <c:v>5.7241732620991997E-2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72-4E78-A5AC-04AB132C55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EDDY Home &amp; Electronics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Sheet1!$F$2:$F$37</c:f>
              <c:numCache>
                <c:formatCode>General</c:formatCode>
                <c:ptCount val="36"/>
                <c:pt idx="0">
                  <c:v>1.7448079176769E-2</c:v>
                </c:pt>
                <c:pt idx="1">
                  <c:v>1.1696557870113001E-2</c:v>
                </c:pt>
                <c:pt idx="2">
                  <c:v>1.1378736880634999E-2</c:v>
                </c:pt>
                <c:pt idx="3">
                  <c:v>1.0185730428278E-2</c:v>
                </c:pt>
                <c:pt idx="4">
                  <c:v>2.0690670497093E-2</c:v>
                </c:pt>
                <c:pt idx="5">
                  <c:v>8.3560471917713004E-3</c:v>
                </c:pt>
                <c:pt idx="6">
                  <c:v>1.3210880672322E-2</c:v>
                </c:pt>
                <c:pt idx="7">
                  <c:v>1.3983978680686E-2</c:v>
                </c:pt>
                <c:pt idx="8">
                  <c:v>8.7541283673550994E-3</c:v>
                </c:pt>
                <c:pt idx="9">
                  <c:v>1.4988009592326001E-2</c:v>
                </c:pt>
                <c:pt idx="10">
                  <c:v>2.4908879657483E-2</c:v>
                </c:pt>
                <c:pt idx="11">
                  <c:v>1.8203883495146001E-2</c:v>
                </c:pt>
                <c:pt idx="12">
                  <c:v>0</c:v>
                </c:pt>
                <c:pt idx="13">
                  <c:v>0</c:v>
                </c:pt>
                <c:pt idx="14">
                  <c:v>9.3107276293853004E-3</c:v>
                </c:pt>
                <c:pt idx="15">
                  <c:v>1.0663568396048E-2</c:v>
                </c:pt>
                <c:pt idx="16">
                  <c:v>9.3506658867813005E-3</c:v>
                </c:pt>
                <c:pt idx="17">
                  <c:v>5.4116429907286002E-3</c:v>
                </c:pt>
                <c:pt idx="18">
                  <c:v>1.2982594370031001E-2</c:v>
                </c:pt>
                <c:pt idx="19">
                  <c:v>2.3479596628488999E-2</c:v>
                </c:pt>
                <c:pt idx="20">
                  <c:v>1.3730141042376E-2</c:v>
                </c:pt>
                <c:pt idx="21">
                  <c:v>2.3082739682412999E-2</c:v>
                </c:pt>
                <c:pt idx="22">
                  <c:v>1.6615923427457002E-2</c:v>
                </c:pt>
                <c:pt idx="23">
                  <c:v>1.0347929220164E-2</c:v>
                </c:pt>
                <c:pt idx="24">
                  <c:v>0</c:v>
                </c:pt>
                <c:pt idx="25">
                  <c:v>0</c:v>
                </c:pt>
                <c:pt idx="26">
                  <c:v>3.3567509834750001E-2</c:v>
                </c:pt>
                <c:pt idx="27">
                  <c:v>3.9008235514211998E-3</c:v>
                </c:pt>
                <c:pt idx="28">
                  <c:v>1.2897010998283999E-2</c:v>
                </c:pt>
                <c:pt idx="29">
                  <c:v>1.2472914535324E-2</c:v>
                </c:pt>
                <c:pt idx="30">
                  <c:v>8.6252997291656006E-3</c:v>
                </c:pt>
                <c:pt idx="31">
                  <c:v>1.1346083411628001E-2</c:v>
                </c:pt>
                <c:pt idx="32">
                  <c:v>2.2891949996019E-3</c:v>
                </c:pt>
                <c:pt idx="33">
                  <c:v>7.8297416052562994E-3</c:v>
                </c:pt>
                <c:pt idx="34">
                  <c:v>2.3887157070001E-3</c:v>
                </c:pt>
                <c:pt idx="35">
                  <c:v>2.0702532477097999E-3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72-4E78-A5AC-04AB132C55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Redsea by alj ردسي من عبد اللطيف جميل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Sheet1!$G$2:$G$37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1.2734189707591E-2</c:v>
                </c:pt>
                <c:pt idx="27">
                  <c:v>0.13846668046027999</c:v>
                </c:pt>
                <c:pt idx="28">
                  <c:v>0</c:v>
                </c:pt>
                <c:pt idx="29">
                  <c:v>0</c:v>
                </c:pt>
                <c:pt idx="30">
                  <c:v>3.1827874852796002E-3</c:v>
                </c:pt>
                <c:pt idx="31">
                  <c:v>0</c:v>
                </c:pt>
                <c:pt idx="32">
                  <c:v>8.7498806834451996E-3</c:v>
                </c:pt>
                <c:pt idx="33">
                  <c:v>4.7719030349303001E-3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F72-4E78-A5AC-04AB132C5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179408"/>
        <c:axId val="279605560"/>
      </c:lineChart>
      <c:dateAx>
        <c:axId val="172179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05560"/>
        <c:crosses val="autoZero"/>
        <c:auto val="1"/>
        <c:lblOffset val="100"/>
        <c:baseTimeUnit val="days"/>
      </c:dateAx>
      <c:valAx>
        <c:axId val="27960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7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7.17E-2</c:v>
                </c:pt>
                <c:pt idx="1">
                  <c:v>4.9599999999999998E-2</c:v>
                </c:pt>
                <c:pt idx="2">
                  <c:v>4.1300000000000003E-2</c:v>
                </c:pt>
                <c:pt idx="3">
                  <c:v>5.7200000000000001E-2</c:v>
                </c:pt>
                <c:pt idx="4">
                  <c:v>0.11219999999999999</c:v>
                </c:pt>
                <c:pt idx="5">
                  <c:v>5.5899999999999998E-2</c:v>
                </c:pt>
                <c:pt idx="6">
                  <c:v>4.0300000000000002E-2</c:v>
                </c:pt>
                <c:pt idx="7">
                  <c:v>7.0000000000000007E-2</c:v>
                </c:pt>
                <c:pt idx="8">
                  <c:v>5.3699999999999998E-2</c:v>
                </c:pt>
                <c:pt idx="9">
                  <c:v>4.9500000000000002E-2</c:v>
                </c:pt>
                <c:pt idx="10">
                  <c:v>8.6800000000000002E-2</c:v>
                </c:pt>
                <c:pt idx="11">
                  <c:v>2.5999999999999999E-2</c:v>
                </c:pt>
                <c:pt idx="12">
                  <c:v>6.8599999999999994E-2</c:v>
                </c:pt>
                <c:pt idx="13">
                  <c:v>0</c:v>
                </c:pt>
                <c:pt idx="14">
                  <c:v>5.7599999999999998E-2</c:v>
                </c:pt>
                <c:pt idx="15">
                  <c:v>4.7899999999999998E-2</c:v>
                </c:pt>
                <c:pt idx="16">
                  <c:v>0.1207</c:v>
                </c:pt>
                <c:pt idx="17">
                  <c:v>4.0099999999999997E-2</c:v>
                </c:pt>
                <c:pt idx="18">
                  <c:v>7.2800000000000004E-2</c:v>
                </c:pt>
                <c:pt idx="19">
                  <c:v>6.1899999999999997E-2</c:v>
                </c:pt>
                <c:pt idx="20">
                  <c:v>5.0500000000000003E-2</c:v>
                </c:pt>
                <c:pt idx="21">
                  <c:v>8.9399999999999993E-2</c:v>
                </c:pt>
                <c:pt idx="22">
                  <c:v>6.0699999999999997E-2</c:v>
                </c:pt>
                <c:pt idx="23">
                  <c:v>5.91E-2</c:v>
                </c:pt>
                <c:pt idx="24">
                  <c:v>9.7299999999999998E-2</c:v>
                </c:pt>
                <c:pt idx="25">
                  <c:v>8.3000000000000004E-2</c:v>
                </c:pt>
                <c:pt idx="26">
                  <c:v>7.0300000000000001E-2</c:v>
                </c:pt>
                <c:pt idx="27">
                  <c:v>6.6799999999999998E-2</c:v>
                </c:pt>
                <c:pt idx="28">
                  <c:v>0.1124</c:v>
                </c:pt>
                <c:pt idx="29">
                  <c:v>5.8099999999999999E-2</c:v>
                </c:pt>
                <c:pt idx="30">
                  <c:v>9.0399999999999994E-2</c:v>
                </c:pt>
                <c:pt idx="31">
                  <c:v>0.1012</c:v>
                </c:pt>
                <c:pt idx="32">
                  <c:v>6.2E-2</c:v>
                </c:pt>
                <c:pt idx="33">
                  <c:v>5.7599999999999998E-2</c:v>
                </c:pt>
                <c:pt idx="34">
                  <c:v>4.7399999999999998E-2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65-4CED-97D8-6699C82FEB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jarirbookstore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0.22839999999999999</c:v>
                </c:pt>
                <c:pt idx="1">
                  <c:v>0.2205</c:v>
                </c:pt>
                <c:pt idx="2">
                  <c:v>0</c:v>
                </c:pt>
                <c:pt idx="3">
                  <c:v>0.28949999999999998</c:v>
                </c:pt>
                <c:pt idx="4">
                  <c:v>0.25619999999999998</c:v>
                </c:pt>
                <c:pt idx="5">
                  <c:v>0</c:v>
                </c:pt>
                <c:pt idx="6">
                  <c:v>0.13500000000000001</c:v>
                </c:pt>
                <c:pt idx="7">
                  <c:v>0.24729999999999999</c:v>
                </c:pt>
                <c:pt idx="8">
                  <c:v>0.18490000000000001</c:v>
                </c:pt>
                <c:pt idx="9">
                  <c:v>0.26619999999999999</c:v>
                </c:pt>
                <c:pt idx="10">
                  <c:v>0.47839999999999999</c:v>
                </c:pt>
                <c:pt idx="11">
                  <c:v>0.34399999999999997</c:v>
                </c:pt>
                <c:pt idx="12">
                  <c:v>0.54110000000000003</c:v>
                </c:pt>
                <c:pt idx="13">
                  <c:v>0.34989999999999999</c:v>
                </c:pt>
                <c:pt idx="14">
                  <c:v>0.16470000000000001</c:v>
                </c:pt>
                <c:pt idx="15">
                  <c:v>0.32950000000000002</c:v>
                </c:pt>
                <c:pt idx="16">
                  <c:v>0.15459999999999999</c:v>
                </c:pt>
                <c:pt idx="17">
                  <c:v>0.1862</c:v>
                </c:pt>
                <c:pt idx="18">
                  <c:v>0.47770000000000001</c:v>
                </c:pt>
                <c:pt idx="19">
                  <c:v>4.3299999999999998E-2</c:v>
                </c:pt>
                <c:pt idx="20">
                  <c:v>0.38019999999999998</c:v>
                </c:pt>
                <c:pt idx="21">
                  <c:v>0.23</c:v>
                </c:pt>
                <c:pt idx="22">
                  <c:v>0.1782</c:v>
                </c:pt>
                <c:pt idx="23">
                  <c:v>0</c:v>
                </c:pt>
                <c:pt idx="24">
                  <c:v>0.23630000000000001</c:v>
                </c:pt>
                <c:pt idx="25">
                  <c:v>0.1153</c:v>
                </c:pt>
                <c:pt idx="26">
                  <c:v>0.35</c:v>
                </c:pt>
                <c:pt idx="27">
                  <c:v>0.15859999999999999</c:v>
                </c:pt>
                <c:pt idx="28">
                  <c:v>0.20030000000000001</c:v>
                </c:pt>
                <c:pt idx="29">
                  <c:v>0.15529999999999999</c:v>
                </c:pt>
                <c:pt idx="30">
                  <c:v>0.1774</c:v>
                </c:pt>
                <c:pt idx="31">
                  <c:v>0.27029999999999998</c:v>
                </c:pt>
                <c:pt idx="32">
                  <c:v>0.20619999999999999</c:v>
                </c:pt>
                <c:pt idx="33">
                  <c:v>0.22869999999999999</c:v>
                </c:pt>
                <c:pt idx="34">
                  <c:v>0.10639999999999999</c:v>
                </c:pt>
                <c:pt idx="35">
                  <c:v>0.12770000000000001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65-4CED-97D8-6699C82FEB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ahmedabdulwahed.co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Sheet1!$D$2:$D$37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0.19489999999999999</c:v>
                </c:pt>
                <c:pt idx="5">
                  <c:v>0.17319999999999999</c:v>
                </c:pt>
                <c:pt idx="6">
                  <c:v>0.14749999999999999</c:v>
                </c:pt>
                <c:pt idx="7">
                  <c:v>0.23400000000000001</c:v>
                </c:pt>
                <c:pt idx="8">
                  <c:v>5.0700000000000002E-2</c:v>
                </c:pt>
                <c:pt idx="9">
                  <c:v>0.13650000000000001</c:v>
                </c:pt>
                <c:pt idx="10">
                  <c:v>0.1026</c:v>
                </c:pt>
                <c:pt idx="11">
                  <c:v>0.19189999999999999</c:v>
                </c:pt>
                <c:pt idx="12">
                  <c:v>9.1200000000000003E-2</c:v>
                </c:pt>
                <c:pt idx="13">
                  <c:v>0.1492</c:v>
                </c:pt>
                <c:pt idx="14">
                  <c:v>0.1012</c:v>
                </c:pt>
                <c:pt idx="15">
                  <c:v>0.1331</c:v>
                </c:pt>
                <c:pt idx="16">
                  <c:v>0.1862</c:v>
                </c:pt>
                <c:pt idx="17">
                  <c:v>9.6299999999999997E-2</c:v>
                </c:pt>
                <c:pt idx="18">
                  <c:v>0.17929999999999999</c:v>
                </c:pt>
                <c:pt idx="19">
                  <c:v>0.2452</c:v>
                </c:pt>
                <c:pt idx="20">
                  <c:v>0.1232</c:v>
                </c:pt>
                <c:pt idx="21">
                  <c:v>0.13780000000000001</c:v>
                </c:pt>
                <c:pt idx="22">
                  <c:v>0.13150000000000001</c:v>
                </c:pt>
                <c:pt idx="23">
                  <c:v>0.17630000000000001</c:v>
                </c:pt>
                <c:pt idx="24">
                  <c:v>0.1351</c:v>
                </c:pt>
                <c:pt idx="25">
                  <c:v>0.23749999999999999</c:v>
                </c:pt>
                <c:pt idx="26">
                  <c:v>0.1074</c:v>
                </c:pt>
                <c:pt idx="27">
                  <c:v>0.13159999999999999</c:v>
                </c:pt>
                <c:pt idx="28">
                  <c:v>0.13059999999999999</c:v>
                </c:pt>
                <c:pt idx="29">
                  <c:v>0</c:v>
                </c:pt>
                <c:pt idx="30">
                  <c:v>0</c:v>
                </c:pt>
                <c:pt idx="31">
                  <c:v>0.1087</c:v>
                </c:pt>
                <c:pt idx="32">
                  <c:v>0.11840000000000001</c:v>
                </c:pt>
                <c:pt idx="33">
                  <c:v>0</c:v>
                </c:pt>
                <c:pt idx="34">
                  <c:v>0.11550000000000001</c:v>
                </c:pt>
                <c:pt idx="35">
                  <c:v>8.0399999999999999E-2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65-4CED-97D8-6699C82FEB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xciteksa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Sheet1!$E$2:$E$37</c:f>
              <c:numCache>
                <c:formatCode>General</c:formatCode>
                <c:ptCount val="36"/>
                <c:pt idx="0">
                  <c:v>0.14879999999999999</c:v>
                </c:pt>
                <c:pt idx="1">
                  <c:v>0.15260000000000001</c:v>
                </c:pt>
                <c:pt idx="2">
                  <c:v>0.18840000000000001</c:v>
                </c:pt>
                <c:pt idx="3">
                  <c:v>0.14879999999999999</c:v>
                </c:pt>
                <c:pt idx="4">
                  <c:v>0.1181</c:v>
                </c:pt>
                <c:pt idx="5">
                  <c:v>0.1384</c:v>
                </c:pt>
                <c:pt idx="6">
                  <c:v>0.15229999999999999</c:v>
                </c:pt>
                <c:pt idx="7">
                  <c:v>0.1948</c:v>
                </c:pt>
                <c:pt idx="8">
                  <c:v>5.2499999999999998E-2</c:v>
                </c:pt>
                <c:pt idx="9">
                  <c:v>0</c:v>
                </c:pt>
                <c:pt idx="10">
                  <c:v>0.18790000000000001</c:v>
                </c:pt>
                <c:pt idx="11">
                  <c:v>0.13220000000000001</c:v>
                </c:pt>
                <c:pt idx="12">
                  <c:v>0.19719999999999999</c:v>
                </c:pt>
                <c:pt idx="13">
                  <c:v>0.27250000000000002</c:v>
                </c:pt>
                <c:pt idx="14">
                  <c:v>8.9800000000000005E-2</c:v>
                </c:pt>
                <c:pt idx="15">
                  <c:v>0.17549999999999999</c:v>
                </c:pt>
                <c:pt idx="16">
                  <c:v>0.1409</c:v>
                </c:pt>
                <c:pt idx="17">
                  <c:v>0.15820000000000001</c:v>
                </c:pt>
                <c:pt idx="18">
                  <c:v>0.16189999999999999</c:v>
                </c:pt>
                <c:pt idx="19">
                  <c:v>0</c:v>
                </c:pt>
                <c:pt idx="20">
                  <c:v>0.16919999999999999</c:v>
                </c:pt>
                <c:pt idx="21">
                  <c:v>0.155</c:v>
                </c:pt>
                <c:pt idx="22">
                  <c:v>0.12609999999999999</c:v>
                </c:pt>
                <c:pt idx="23">
                  <c:v>0</c:v>
                </c:pt>
                <c:pt idx="24">
                  <c:v>0.1198</c:v>
                </c:pt>
                <c:pt idx="25">
                  <c:v>0.14360000000000001</c:v>
                </c:pt>
                <c:pt idx="26">
                  <c:v>0.1283</c:v>
                </c:pt>
                <c:pt idx="27">
                  <c:v>9.2299999999999993E-2</c:v>
                </c:pt>
                <c:pt idx="28">
                  <c:v>0.1429</c:v>
                </c:pt>
                <c:pt idx="29">
                  <c:v>0</c:v>
                </c:pt>
                <c:pt idx="30">
                  <c:v>4.2299999999999997E-2</c:v>
                </c:pt>
                <c:pt idx="31">
                  <c:v>0.1246</c:v>
                </c:pt>
                <c:pt idx="32">
                  <c:v>0.1467</c:v>
                </c:pt>
                <c:pt idx="33">
                  <c:v>0.1472</c:v>
                </c:pt>
                <c:pt idx="34">
                  <c:v>0.20330000000000001</c:v>
                </c:pt>
                <c:pt idx="35">
                  <c:v>7.5600000000000001E-2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65-4CED-97D8-6699C82FEB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eddystores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Sheet1!$F$2:$F$37</c:f>
              <c:numCache>
                <c:formatCode>General</c:formatCode>
                <c:ptCount val="36"/>
                <c:pt idx="0">
                  <c:v>0.16350000000000001</c:v>
                </c:pt>
                <c:pt idx="1">
                  <c:v>0.1011</c:v>
                </c:pt>
                <c:pt idx="2">
                  <c:v>0.21779999999999999</c:v>
                </c:pt>
                <c:pt idx="3">
                  <c:v>8.5599999999999996E-2</c:v>
                </c:pt>
                <c:pt idx="4">
                  <c:v>7.4800000000000005E-2</c:v>
                </c:pt>
                <c:pt idx="5">
                  <c:v>5.2200000000000003E-2</c:v>
                </c:pt>
                <c:pt idx="6">
                  <c:v>0.20830000000000001</c:v>
                </c:pt>
                <c:pt idx="7">
                  <c:v>8.9399999999999993E-2</c:v>
                </c:pt>
                <c:pt idx="8">
                  <c:v>0.1565</c:v>
                </c:pt>
                <c:pt idx="9">
                  <c:v>0.12690000000000001</c:v>
                </c:pt>
                <c:pt idx="10">
                  <c:v>0.249</c:v>
                </c:pt>
                <c:pt idx="11">
                  <c:v>0.115</c:v>
                </c:pt>
                <c:pt idx="12">
                  <c:v>0</c:v>
                </c:pt>
                <c:pt idx="13">
                  <c:v>0</c:v>
                </c:pt>
                <c:pt idx="14">
                  <c:v>0.16569999999999999</c:v>
                </c:pt>
                <c:pt idx="15">
                  <c:v>9.4399999999999998E-2</c:v>
                </c:pt>
                <c:pt idx="16">
                  <c:v>0.1249</c:v>
                </c:pt>
                <c:pt idx="17">
                  <c:v>9.5399999999999999E-2</c:v>
                </c:pt>
                <c:pt idx="18">
                  <c:v>0.1363</c:v>
                </c:pt>
                <c:pt idx="19">
                  <c:v>0.11269999999999999</c:v>
                </c:pt>
                <c:pt idx="20">
                  <c:v>0.13819999999999999</c:v>
                </c:pt>
                <c:pt idx="21">
                  <c:v>8.8400000000000006E-2</c:v>
                </c:pt>
                <c:pt idx="22">
                  <c:v>0.1109</c:v>
                </c:pt>
                <c:pt idx="23">
                  <c:v>0.1013</c:v>
                </c:pt>
                <c:pt idx="24">
                  <c:v>0</c:v>
                </c:pt>
                <c:pt idx="25">
                  <c:v>0</c:v>
                </c:pt>
                <c:pt idx="26">
                  <c:v>0.14360000000000001</c:v>
                </c:pt>
                <c:pt idx="27">
                  <c:v>7.2599999999999998E-2</c:v>
                </c:pt>
                <c:pt idx="28">
                  <c:v>0.1348</c:v>
                </c:pt>
                <c:pt idx="29">
                  <c:v>0.12959999999999999</c:v>
                </c:pt>
                <c:pt idx="30">
                  <c:v>0.12690000000000001</c:v>
                </c:pt>
                <c:pt idx="31">
                  <c:v>8.1100000000000005E-2</c:v>
                </c:pt>
                <c:pt idx="32">
                  <c:v>7.0800000000000002E-2</c:v>
                </c:pt>
                <c:pt idx="33">
                  <c:v>8.6300000000000002E-2</c:v>
                </c:pt>
                <c:pt idx="34">
                  <c:v>6.6699999999999995E-2</c:v>
                </c:pt>
                <c:pt idx="35">
                  <c:v>6.8599999999999994E-2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B65-4CED-97D8-6699C82FEBD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redseabyalj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Sheet1!$G$2:$G$37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0.2535</c:v>
                </c:pt>
                <c:pt idx="27">
                  <c:v>0.48230000000000001</c:v>
                </c:pt>
                <c:pt idx="28">
                  <c:v>0.16569999999999999</c:v>
                </c:pt>
                <c:pt idx="29">
                  <c:v>0</c:v>
                </c:pt>
                <c:pt idx="30">
                  <c:v>0.2276</c:v>
                </c:pt>
                <c:pt idx="31">
                  <c:v>5.4800000000000001E-2</c:v>
                </c:pt>
                <c:pt idx="32">
                  <c:v>0.28129999999999999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B65-4CED-97D8-6699C82FE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306176"/>
        <c:axId val="399300928"/>
      </c:lineChart>
      <c:dateAx>
        <c:axId val="399306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300928"/>
        <c:crosses val="autoZero"/>
        <c:auto val="1"/>
        <c:lblOffset val="100"/>
        <c:baseTimeUnit val="days"/>
      </c:dateAx>
      <c:valAx>
        <c:axId val="39930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30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@JarirBookstore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8.8278006922985E-3</c:v>
                </c:pt>
                <c:pt idx="1">
                  <c:v>1.7311205193214E-3</c:v>
                </c:pt>
                <c:pt idx="2">
                  <c:v>2.1680519183531E-3</c:v>
                </c:pt>
                <c:pt idx="3">
                  <c:v>2.6259909595222002E-2</c:v>
                </c:pt>
                <c:pt idx="4">
                  <c:v>2.7608110600299998E-3</c:v>
                </c:pt>
                <c:pt idx="5">
                  <c:v>3.3678008426126999E-3</c:v>
                </c:pt>
                <c:pt idx="6">
                  <c:v>3.0639944218739E-3</c:v>
                </c:pt>
                <c:pt idx="7">
                  <c:v>1.9376410793158001E-2</c:v>
                </c:pt>
                <c:pt idx="8">
                  <c:v>6.0715951460357E-3</c:v>
                </c:pt>
                <c:pt idx="9">
                  <c:v>3.3389313322556998E-3</c:v>
                </c:pt>
                <c:pt idx="10">
                  <c:v>2.2072886879766001E-3</c:v>
                </c:pt>
                <c:pt idx="11">
                  <c:v>3.8070939954954999E-3</c:v>
                </c:pt>
                <c:pt idx="12">
                  <c:v>5.3879647211517003E-3</c:v>
                </c:pt>
                <c:pt idx="13">
                  <c:v>1.7375542847813E-3</c:v>
                </c:pt>
                <c:pt idx="14">
                  <c:v>3.9436831021727996E-3</c:v>
                </c:pt>
                <c:pt idx="15">
                  <c:v>2.8402103189528998E-3</c:v>
                </c:pt>
                <c:pt idx="16">
                  <c:v>2.6054849179644002E-3</c:v>
                </c:pt>
                <c:pt idx="17">
                  <c:v>9.6671948704319995E-3</c:v>
                </c:pt>
                <c:pt idx="18">
                  <c:v>2.2190600998660001E-3</c:v>
                </c:pt>
                <c:pt idx="19">
                  <c:v>2.0397283963821001E-3</c:v>
                </c:pt>
                <c:pt idx="20">
                  <c:v>2.0027369513419E-3</c:v>
                </c:pt>
                <c:pt idx="21">
                  <c:v>2.5720136257933002E-3</c:v>
                </c:pt>
                <c:pt idx="22">
                  <c:v>1.9471703298268E-3</c:v>
                </c:pt>
                <c:pt idx="23">
                  <c:v>2.2408901844418001E-3</c:v>
                </c:pt>
                <c:pt idx="24">
                  <c:v>2.2957549470764001E-3</c:v>
                </c:pt>
                <c:pt idx="25">
                  <c:v>3.0850645962945001E-3</c:v>
                </c:pt>
                <c:pt idx="26">
                  <c:v>3.2131628777968E-3</c:v>
                </c:pt>
                <c:pt idx="27">
                  <c:v>1.4853436606028E-2</c:v>
                </c:pt>
                <c:pt idx="28">
                  <c:v>2.7355149891533999E-3</c:v>
                </c:pt>
                <c:pt idx="29">
                  <c:v>2.9736305054841E-3</c:v>
                </c:pt>
                <c:pt idx="30">
                  <c:v>1.2484191737364999E-2</c:v>
                </c:pt>
                <c:pt idx="31">
                  <c:v>2.3394091918414999E-3</c:v>
                </c:pt>
                <c:pt idx="32">
                  <c:v>1.9444935153893001E-3</c:v>
                </c:pt>
                <c:pt idx="33">
                  <c:v>2.6045922630037002E-3</c:v>
                </c:pt>
                <c:pt idx="34">
                  <c:v>3.5351398402282E-3</c:v>
                </c:pt>
                <c:pt idx="35">
                  <c:v>2.2372792337208998E-3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E9-4C7E-8D68-3BFCE3F454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@eXtraStores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2.1175712758997002E-3</c:v>
                </c:pt>
                <c:pt idx="1">
                  <c:v>1.6281236783327001E-3</c:v>
                </c:pt>
                <c:pt idx="2">
                  <c:v>1.9872294954822001E-3</c:v>
                </c:pt>
                <c:pt idx="3">
                  <c:v>1.6347233401031E-3</c:v>
                </c:pt>
                <c:pt idx="4">
                  <c:v>3.3197366001810999E-3</c:v>
                </c:pt>
                <c:pt idx="5">
                  <c:v>5.4468455955444996E-3</c:v>
                </c:pt>
                <c:pt idx="6">
                  <c:v>2.6097188198171001E-3</c:v>
                </c:pt>
                <c:pt idx="7">
                  <c:v>3.1971604264970999E-3</c:v>
                </c:pt>
                <c:pt idx="8">
                  <c:v>2.041494510081E-3</c:v>
                </c:pt>
                <c:pt idx="9">
                  <c:v>2.4378711375333999E-3</c:v>
                </c:pt>
                <c:pt idx="10">
                  <c:v>2.1313187081033998E-3</c:v>
                </c:pt>
                <c:pt idx="11">
                  <c:v>2.0969136830984998E-3</c:v>
                </c:pt>
                <c:pt idx="12">
                  <c:v>5.7340684121956996E-3</c:v>
                </c:pt>
                <c:pt idx="13">
                  <c:v>3.3536440288140998E-3</c:v>
                </c:pt>
                <c:pt idx="14">
                  <c:v>1.1463875764211E-2</c:v>
                </c:pt>
                <c:pt idx="15">
                  <c:v>4.1451387488929004E-3</c:v>
                </c:pt>
                <c:pt idx="16">
                  <c:v>5.2311974120293004E-3</c:v>
                </c:pt>
                <c:pt idx="17">
                  <c:v>1.4528142899568001E-3</c:v>
                </c:pt>
                <c:pt idx="18">
                  <c:v>5.1310318391844002E-3</c:v>
                </c:pt>
                <c:pt idx="19">
                  <c:v>3.2252442698160002E-3</c:v>
                </c:pt>
                <c:pt idx="20">
                  <c:v>3.7529679564429E-3</c:v>
                </c:pt>
                <c:pt idx="21">
                  <c:v>7.0524867181310001E-3</c:v>
                </c:pt>
                <c:pt idx="22">
                  <c:v>5.8071483733951003E-3</c:v>
                </c:pt>
                <c:pt idx="23">
                  <c:v>3.6761420642273E-3</c:v>
                </c:pt>
                <c:pt idx="24">
                  <c:v>4.4751909630223003E-3</c:v>
                </c:pt>
                <c:pt idx="25">
                  <c:v>2.8265259282875999E-3</c:v>
                </c:pt>
                <c:pt idx="26">
                  <c:v>2.2887640335142998E-3</c:v>
                </c:pt>
                <c:pt idx="27">
                  <c:v>1.6788168344649E-3</c:v>
                </c:pt>
                <c:pt idx="28">
                  <c:v>1.4859193603428E-2</c:v>
                </c:pt>
                <c:pt idx="29">
                  <c:v>6.5372865031183003E-3</c:v>
                </c:pt>
                <c:pt idx="30">
                  <c:v>1.2500329451454E-2</c:v>
                </c:pt>
                <c:pt idx="31">
                  <c:v>1.5431750261586999E-3</c:v>
                </c:pt>
                <c:pt idx="32">
                  <c:v>2.5509513016624E-3</c:v>
                </c:pt>
                <c:pt idx="33">
                  <c:v>7.0809621983819997E-3</c:v>
                </c:pt>
                <c:pt idx="34">
                  <c:v>2.3240806343161001E-3</c:v>
                </c:pt>
                <c:pt idx="35">
                  <c:v>2.6619023126968002E-3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E9-4C7E-8D68-3BFCE3F454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@EDDYStores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Sheet1!$D$2:$D$37</c:f>
              <c:numCache>
                <c:formatCode>General</c:formatCode>
                <c:ptCount val="36"/>
                <c:pt idx="0">
                  <c:v>8.9895483280761999E-3</c:v>
                </c:pt>
                <c:pt idx="1">
                  <c:v>3.7008252840383001E-4</c:v>
                </c:pt>
                <c:pt idx="2">
                  <c:v>6.9381487169049997E-3</c:v>
                </c:pt>
                <c:pt idx="3">
                  <c:v>2.4665322406595999E-3</c:v>
                </c:pt>
                <c:pt idx="4">
                  <c:v>6.1661024682908004E-4</c:v>
                </c:pt>
                <c:pt idx="5">
                  <c:v>1.8500018500018001E-3</c:v>
                </c:pt>
                <c:pt idx="6">
                  <c:v>3.3308043892599998E-3</c:v>
                </c:pt>
                <c:pt idx="7">
                  <c:v>5.5519570648654001E-3</c:v>
                </c:pt>
                <c:pt idx="8">
                  <c:v>3.7009622501849998E-3</c:v>
                </c:pt>
                <c:pt idx="9">
                  <c:v>5.5510324920434997E-3</c:v>
                </c:pt>
                <c:pt idx="10">
                  <c:v>9.9918584856783007E-3</c:v>
                </c:pt>
                <c:pt idx="11">
                  <c:v>8.3268568890862999E-3</c:v>
                </c:pt>
                <c:pt idx="12">
                  <c:v>0</c:v>
                </c:pt>
                <c:pt idx="13">
                  <c:v>0</c:v>
                </c:pt>
                <c:pt idx="14">
                  <c:v>1.8499676255665999E-3</c:v>
                </c:pt>
                <c:pt idx="15">
                  <c:v>4.8101827869458996E-3</c:v>
                </c:pt>
                <c:pt idx="16">
                  <c:v>1.3876554174066999E-3</c:v>
                </c:pt>
                <c:pt idx="17">
                  <c:v>2.4671255520193002E-3</c:v>
                </c:pt>
                <c:pt idx="18">
                  <c:v>4.0093015796648004E-3</c:v>
                </c:pt>
                <c:pt idx="19">
                  <c:v>6.1689553491011996E-3</c:v>
                </c:pt>
                <c:pt idx="20">
                  <c:v>1.850857872624E-3</c:v>
                </c:pt>
                <c:pt idx="21">
                  <c:v>5.5523680849881999E-3</c:v>
                </c:pt>
                <c:pt idx="22">
                  <c:v>2.3134867020784002E-3</c:v>
                </c:pt>
                <c:pt idx="23">
                  <c:v>1.8509263886575E-3</c:v>
                </c:pt>
                <c:pt idx="24">
                  <c:v>0</c:v>
                </c:pt>
                <c:pt idx="25">
                  <c:v>0</c:v>
                </c:pt>
                <c:pt idx="26">
                  <c:v>4.3181888282286E-3</c:v>
                </c:pt>
                <c:pt idx="27">
                  <c:v>1.8507551080841E-3</c:v>
                </c:pt>
                <c:pt idx="28">
                  <c:v>1.1111111111111001E-3</c:v>
                </c:pt>
                <c:pt idx="29">
                  <c:v>1.2350253180190001E-3</c:v>
                </c:pt>
                <c:pt idx="30">
                  <c:v>4.3222683264176999E-3</c:v>
                </c:pt>
                <c:pt idx="31">
                  <c:v>1.3893262693811001E-3</c:v>
                </c:pt>
                <c:pt idx="32">
                  <c:v>1.2348651835936001E-3</c:v>
                </c:pt>
                <c:pt idx="33">
                  <c:v>3.0871629589839999E-3</c:v>
                </c:pt>
                <c:pt idx="34">
                  <c:v>1.8526066175108E-3</c:v>
                </c:pt>
                <c:pt idx="35">
                  <c:v>7.4116622505511996E-4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E9-4C7E-8D68-3BFCE3F454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@XciteKSA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Sheet1!$E$2:$E$37</c:f>
              <c:numCache>
                <c:formatCode>General</c:formatCode>
                <c:ptCount val="36"/>
                <c:pt idx="0">
                  <c:v>8.3570447897805007E-3</c:v>
                </c:pt>
                <c:pt idx="1">
                  <c:v>8.6971215012723001E-3</c:v>
                </c:pt>
                <c:pt idx="2">
                  <c:v>8.6919378551276998E-3</c:v>
                </c:pt>
                <c:pt idx="3">
                  <c:v>1.190996069713E-2</c:v>
                </c:pt>
                <c:pt idx="4">
                  <c:v>2.9751869409127999E-2</c:v>
                </c:pt>
                <c:pt idx="5">
                  <c:v>5.2155116853241999E-2</c:v>
                </c:pt>
                <c:pt idx="6">
                  <c:v>3.9647926413448999E-3</c:v>
                </c:pt>
                <c:pt idx="7">
                  <c:v>3.2287457412248997E-2</c:v>
                </c:pt>
                <c:pt idx="8">
                  <c:v>1.3854390357343999E-2</c:v>
                </c:pt>
                <c:pt idx="9">
                  <c:v>0</c:v>
                </c:pt>
                <c:pt idx="10">
                  <c:v>9.8845484738257008E-3</c:v>
                </c:pt>
                <c:pt idx="11">
                  <c:v>5.3373396327120001E-2</c:v>
                </c:pt>
                <c:pt idx="12">
                  <c:v>9.5527973225814997E-3</c:v>
                </c:pt>
                <c:pt idx="13">
                  <c:v>3.8540976964355003E-2</c:v>
                </c:pt>
                <c:pt idx="14">
                  <c:v>8.5482755212966E-2</c:v>
                </c:pt>
                <c:pt idx="15">
                  <c:v>4.1973235889586E-3</c:v>
                </c:pt>
                <c:pt idx="16">
                  <c:v>4.6051874146806997E-3</c:v>
                </c:pt>
                <c:pt idx="17">
                  <c:v>5.9189109203906E-3</c:v>
                </c:pt>
                <c:pt idx="18">
                  <c:v>6.7069742669177996E-3</c:v>
                </c:pt>
                <c:pt idx="19">
                  <c:v>0</c:v>
                </c:pt>
                <c:pt idx="20">
                  <c:v>2.6009565603273999E-2</c:v>
                </c:pt>
                <c:pt idx="21">
                  <c:v>7.6398335994953001E-3</c:v>
                </c:pt>
                <c:pt idx="22">
                  <c:v>8.8701411338012008E-3</c:v>
                </c:pt>
                <c:pt idx="23">
                  <c:v>7.8823946715011993E-3</c:v>
                </c:pt>
                <c:pt idx="24">
                  <c:v>2.7703082060223001E-2</c:v>
                </c:pt>
                <c:pt idx="25">
                  <c:v>1.7725258493353001E-2</c:v>
                </c:pt>
                <c:pt idx="26">
                  <c:v>6.8911202992714997E-3</c:v>
                </c:pt>
                <c:pt idx="27">
                  <c:v>5.9074305630766001E-3</c:v>
                </c:pt>
                <c:pt idx="28">
                  <c:v>8.0504979808037006E-3</c:v>
                </c:pt>
                <c:pt idx="29">
                  <c:v>9.3729959054806994E-3</c:v>
                </c:pt>
                <c:pt idx="30">
                  <c:v>8.8771403771797999E-3</c:v>
                </c:pt>
                <c:pt idx="31">
                  <c:v>7.0786339616688995E-2</c:v>
                </c:pt>
                <c:pt idx="32">
                  <c:v>9.3552739125724992E-3</c:v>
                </c:pt>
                <c:pt idx="33">
                  <c:v>5.9004592524118001E-3</c:v>
                </c:pt>
                <c:pt idx="34">
                  <c:v>7.3659398939305001E-3</c:v>
                </c:pt>
                <c:pt idx="35">
                  <c:v>2.7590029331266998E-2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E9-4C7E-8D68-3BFCE3F454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@RedseabyALJ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Sheet1!$F$2:$F$37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3.0525030525030999E-2</c:v>
                </c:pt>
                <c:pt idx="27">
                  <c:v>6.1124694376527997E-2</c:v>
                </c:pt>
                <c:pt idx="28">
                  <c:v>0</c:v>
                </c:pt>
                <c:pt idx="29">
                  <c:v>0</c:v>
                </c:pt>
                <c:pt idx="30">
                  <c:v>2.5409086289257001E-2</c:v>
                </c:pt>
                <c:pt idx="31">
                  <c:v>2.536525974026E-2</c:v>
                </c:pt>
                <c:pt idx="32">
                  <c:v>1.5185260174124001E-2</c:v>
                </c:pt>
                <c:pt idx="33">
                  <c:v>2.5270393207318002E-2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E9-4C7E-8D68-3BFCE3F454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@AbdulwahedCo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43314</c:v>
                </c:pt>
                <c:pt idx="1">
                  <c:v>43315</c:v>
                </c:pt>
                <c:pt idx="2">
                  <c:v>43316</c:v>
                </c:pt>
                <c:pt idx="3">
                  <c:v>43317</c:v>
                </c:pt>
                <c:pt idx="4">
                  <c:v>43318</c:v>
                </c:pt>
                <c:pt idx="5">
                  <c:v>43319</c:v>
                </c:pt>
                <c:pt idx="6">
                  <c:v>43320</c:v>
                </c:pt>
                <c:pt idx="7">
                  <c:v>43321</c:v>
                </c:pt>
                <c:pt idx="8">
                  <c:v>43322</c:v>
                </c:pt>
                <c:pt idx="9">
                  <c:v>43323</c:v>
                </c:pt>
                <c:pt idx="10">
                  <c:v>43324</c:v>
                </c:pt>
                <c:pt idx="11">
                  <c:v>43325</c:v>
                </c:pt>
                <c:pt idx="12">
                  <c:v>43326</c:v>
                </c:pt>
                <c:pt idx="13">
                  <c:v>43327</c:v>
                </c:pt>
                <c:pt idx="14">
                  <c:v>43328</c:v>
                </c:pt>
                <c:pt idx="15">
                  <c:v>43329</c:v>
                </c:pt>
                <c:pt idx="16">
                  <c:v>43330</c:v>
                </c:pt>
                <c:pt idx="17">
                  <c:v>43331</c:v>
                </c:pt>
                <c:pt idx="18">
                  <c:v>43332</c:v>
                </c:pt>
                <c:pt idx="19">
                  <c:v>43333</c:v>
                </c:pt>
                <c:pt idx="20">
                  <c:v>43334</c:v>
                </c:pt>
                <c:pt idx="21">
                  <c:v>43335</c:v>
                </c:pt>
                <c:pt idx="22">
                  <c:v>43336</c:v>
                </c:pt>
                <c:pt idx="23">
                  <c:v>43337</c:v>
                </c:pt>
                <c:pt idx="24">
                  <c:v>43338</c:v>
                </c:pt>
                <c:pt idx="25">
                  <c:v>43339</c:v>
                </c:pt>
                <c:pt idx="26">
                  <c:v>43340</c:v>
                </c:pt>
                <c:pt idx="27">
                  <c:v>43341</c:v>
                </c:pt>
                <c:pt idx="28">
                  <c:v>43342</c:v>
                </c:pt>
                <c:pt idx="29">
                  <c:v>43343</c:v>
                </c:pt>
                <c:pt idx="30">
                  <c:v>43344</c:v>
                </c:pt>
                <c:pt idx="31">
                  <c:v>43345</c:v>
                </c:pt>
                <c:pt idx="32">
                  <c:v>43346</c:v>
                </c:pt>
                <c:pt idx="33">
                  <c:v>43347</c:v>
                </c:pt>
                <c:pt idx="34">
                  <c:v>43348</c:v>
                </c:pt>
                <c:pt idx="35">
                  <c:v>43349</c:v>
                </c:pt>
              </c:numCache>
            </c:numRef>
          </c:cat>
          <c:val>
            <c:numRef>
              <c:f>Sheet1!$G$2:$G$37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3.8371807465618999E-3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6E9-4C7E-8D68-3BFCE3F45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320080"/>
        <c:axId val="392319752"/>
      </c:lineChart>
      <c:dateAx>
        <c:axId val="392320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9752"/>
        <c:crosses val="autoZero"/>
        <c:auto val="1"/>
        <c:lblOffset val="100"/>
        <c:baseTimeUnit val="days"/>
      </c:dateAx>
      <c:valAx>
        <c:axId val="39231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2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0565F-7965-48E9-AC9C-5D39781CF1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Sample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17F8B-4104-41F3-8177-5EBB065868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Digital Advantage</a:t>
            </a:r>
          </a:p>
        </p:txBody>
      </p:sp>
    </p:spTree>
    <p:extLst>
      <p:ext uri="{BB962C8B-B14F-4D97-AF65-F5344CB8AC3E}">
        <p14:creationId xmlns:p14="http://schemas.microsoft.com/office/powerpoint/2010/main" val="407551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0A6FE-C139-4A67-AEAF-DDE69153B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06AAF-1BF4-4CEF-A2F4-7738957E31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829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475191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18847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26857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62342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4098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166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0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 Abdulwahed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60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 Home &amp; 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31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Jarir Bookstore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مكتبة جرير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1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Redsea by alj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ردسي من عبد اللطيف 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7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X-cite Electronics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إكسايت للإلكترونيات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0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Stores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87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ahmedabdulwahed.co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75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8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80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jarirbookstore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730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360E6-964D-4726-9EE8-98C1DE112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</p:spTree>
    <p:extLst>
      <p:ext uri="{BB962C8B-B14F-4D97-AF65-F5344CB8AC3E}">
        <p14:creationId xmlns:p14="http://schemas.microsoft.com/office/powerpoint/2010/main" val="1855274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2A78-D17C-423D-BD9A-EAF1A4CDB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2664A-4C9D-4996-A92E-0A234682D4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76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003432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81173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01382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4869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5306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7061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80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redseabyalj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4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xciteksa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19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@AbdulwahedCo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04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@EDDYStores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7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@JarirBookstore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7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@RedseabyALJ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37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6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51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30A57-1947-43EE-8F84-28B21C336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</p:spTree>
    <p:extLst>
      <p:ext uri="{BB962C8B-B14F-4D97-AF65-F5344CB8AC3E}">
        <p14:creationId xmlns:p14="http://schemas.microsoft.com/office/powerpoint/2010/main" val="287762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1EAE-6DCF-4ECB-8BA0-303BD6777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F1C795-2806-446F-B73F-DD7D81F3CD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191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A7D56-F7AB-4FD9-AAFB-8836B762F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58086-1577-47B9-BB52-B363AFFF6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6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592E-FE17-41C5-864C-9E368437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502015-0AB6-4992-B19C-C5AAAC717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4930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5B412-E227-4CDA-B2D4-708D5E5F6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0710A-CC73-4033-AE2F-DD4538DD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67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2395-F817-4C97-9E71-48421541D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93B174-D53E-4127-BBA7-90562CA16B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610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A215B-FEB6-485D-B7F6-76D0FD2534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6A1D0-2FCC-43F5-BBCD-B74C0E838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10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5BEFE-E5E6-40DE-AE2D-04C5BB8A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B7B102-8965-4C92-9A2F-60F7F9680C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0313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70256-EF0D-4C3B-B476-41B182E0F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25D9C-9D8C-45B9-B9B8-82CF683FA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747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58EBB-E050-499C-A7E9-994807FB1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B4D79-19AC-4465-8B60-390861DFC0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2038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56F78-1D95-4566-8BD0-4347F7889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2AABD-81EF-4CDE-B57E-897E5E5C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139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EEB25-3B59-4111-8314-0A0E24EF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58964B-4687-4A46-9CAB-A1DE7E6367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3473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F4571-34C4-4AED-96B2-2EDA6C1B3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47CDF-C3F5-4C88-A3BD-4ECBB279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CCFCC-4424-46D5-BF9F-8EFB0794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6215D-4022-4DBC-A95F-47B3FEBA7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54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83965901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1501447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5523560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90669280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87841253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66489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06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@AbdulwahedCo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53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@EDDYStores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8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@JarirBookstore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8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@RedseabyALJ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1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4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41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 Abdulwahed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7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 Home &amp; 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2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Jarir Bookstore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مكتبة جرير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Redsea by alj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ردسي من عبد اللطيف 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652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39CCD-6422-43A9-934B-B4CDC9586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</p:spTree>
    <p:extLst>
      <p:ext uri="{BB962C8B-B14F-4D97-AF65-F5344CB8AC3E}">
        <p14:creationId xmlns:p14="http://schemas.microsoft.com/office/powerpoint/2010/main" val="1823160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A6FE8-9CB4-419F-BC27-86EBADD7F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47E75-469D-4C5E-B2A8-04F98D72A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872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80327737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4173670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8151054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429007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19191421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61993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11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X-cite Electronics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إكسايت للإلكترونيات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5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ahmedabdulwahed.co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61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Stores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معارض اكسترا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2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eddystores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35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1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jarirbookstore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51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redseabyalj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88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xciteksa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970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32C25-F88B-46B4-9511-311110CCC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08/02/2018 - 09/06/2018</a:t>
            </a:r>
          </a:p>
        </p:txBody>
      </p:sp>
    </p:spTree>
    <p:extLst>
      <p:ext uri="{BB962C8B-B14F-4D97-AF65-F5344CB8AC3E}">
        <p14:creationId xmlns:p14="http://schemas.microsoft.com/office/powerpoint/2010/main" val="997543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471</Words>
  <Application>Microsoft Office PowerPoint</Application>
  <PresentationFormat>On-screen Show (4:3)</PresentationFormat>
  <Paragraphs>268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Sample Data</vt:lpstr>
      <vt:lpstr>Overall Key Metrics Table | All Pages - 1 of 2</vt:lpstr>
      <vt:lpstr>Overall Key Metrics Table | All Pages - 2 of 2</vt:lpstr>
      <vt:lpstr>Facebook Fan Distribution | All Pages</vt:lpstr>
      <vt:lpstr>Instagram Follower Distribution | All Pages</vt:lpstr>
      <vt:lpstr>Twitter Follower Distribution | All Pages</vt:lpstr>
      <vt:lpstr>Facebook Interaction Rate | All Pages</vt:lpstr>
      <vt:lpstr>Instagram Interaction Rate | All Pages</vt:lpstr>
      <vt:lpstr>Twitter Interaction Rate | All Pages</vt:lpstr>
      <vt:lpstr>Overall Overall Top Pages | All Pages - 1 of 2</vt:lpstr>
      <vt:lpstr>Overall Overall Top Pages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Data</dc:title>
  <dc:creator>Administrator</dc:creator>
  <cp:lastModifiedBy>Administrator</cp:lastModifiedBy>
  <cp:revision>1</cp:revision>
  <dcterms:created xsi:type="dcterms:W3CDTF">2018-09-07T12:44:46Z</dcterms:created>
  <dcterms:modified xsi:type="dcterms:W3CDTF">2018-09-07T12:45:21Z</dcterms:modified>
</cp:coreProperties>
</file>