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windeln.de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139718</c:v>
                </c:pt>
                <c:pt idx="1">
                  <c:v>139712</c:v>
                </c:pt>
                <c:pt idx="2">
                  <c:v>139718</c:v>
                </c:pt>
                <c:pt idx="3">
                  <c:v>139715</c:v>
                </c:pt>
                <c:pt idx="4">
                  <c:v>139702</c:v>
                </c:pt>
                <c:pt idx="5">
                  <c:v>139708</c:v>
                </c:pt>
                <c:pt idx="6">
                  <c:v>139703</c:v>
                </c:pt>
                <c:pt idx="7">
                  <c:v>139762</c:v>
                </c:pt>
                <c:pt idx="8">
                  <c:v>139822</c:v>
                </c:pt>
                <c:pt idx="9">
                  <c:v>139870</c:v>
                </c:pt>
                <c:pt idx="10">
                  <c:v>139907</c:v>
                </c:pt>
                <c:pt idx="11">
                  <c:v>139960</c:v>
                </c:pt>
                <c:pt idx="12">
                  <c:v>140007</c:v>
                </c:pt>
                <c:pt idx="13">
                  <c:v>140067</c:v>
                </c:pt>
                <c:pt idx="14">
                  <c:v>140124</c:v>
                </c:pt>
                <c:pt idx="15">
                  <c:v>140167</c:v>
                </c:pt>
                <c:pt idx="16">
                  <c:v>140224</c:v>
                </c:pt>
                <c:pt idx="17">
                  <c:v>140287</c:v>
                </c:pt>
                <c:pt idx="18">
                  <c:v>140336</c:v>
                </c:pt>
                <c:pt idx="19">
                  <c:v>140370</c:v>
                </c:pt>
                <c:pt idx="20">
                  <c:v>140415</c:v>
                </c:pt>
                <c:pt idx="21">
                  <c:v>140451</c:v>
                </c:pt>
                <c:pt idx="22">
                  <c:v>140477</c:v>
                </c:pt>
                <c:pt idx="23">
                  <c:v>140507</c:v>
                </c:pt>
                <c:pt idx="24">
                  <c:v>140534</c:v>
                </c:pt>
                <c:pt idx="25">
                  <c:v>140579</c:v>
                </c:pt>
                <c:pt idx="26">
                  <c:v>140606</c:v>
                </c:pt>
                <c:pt idx="27">
                  <c:v>140645</c:v>
                </c:pt>
                <c:pt idx="28">
                  <c:v>140683</c:v>
                </c:pt>
                <c:pt idx="29">
                  <c:v>140709</c:v>
                </c:pt>
                <c:pt idx="30">
                  <c:v>140722</c:v>
                </c:pt>
                <c:pt idx="31">
                  <c:v>140715</c:v>
                </c:pt>
                <c:pt idx="32">
                  <c:v>140705</c:v>
                </c:pt>
                <c:pt idx="33">
                  <c:v>140697</c:v>
                </c:pt>
                <c:pt idx="34">
                  <c:v>140700</c:v>
                </c:pt>
                <c:pt idx="35">
                  <c:v>140696</c:v>
                </c:pt>
                <c:pt idx="36">
                  <c:v>140730</c:v>
                </c:pt>
                <c:pt idx="37">
                  <c:v>140750</c:v>
                </c:pt>
                <c:pt idx="38">
                  <c:v>140779</c:v>
                </c:pt>
                <c:pt idx="39">
                  <c:v>140793</c:v>
                </c:pt>
                <c:pt idx="40">
                  <c:v>140804</c:v>
                </c:pt>
                <c:pt idx="41">
                  <c:v>140828</c:v>
                </c:pt>
                <c:pt idx="42">
                  <c:v>140845</c:v>
                </c:pt>
                <c:pt idx="43">
                  <c:v>140869</c:v>
                </c:pt>
                <c:pt idx="44">
                  <c:v>140888</c:v>
                </c:pt>
                <c:pt idx="45">
                  <c:v>140896</c:v>
                </c:pt>
                <c:pt idx="46">
                  <c:v>140919</c:v>
                </c:pt>
                <c:pt idx="47">
                  <c:v>140948</c:v>
                </c:pt>
                <c:pt idx="48">
                  <c:v>140993</c:v>
                </c:pt>
                <c:pt idx="49">
                  <c:v>141033</c:v>
                </c:pt>
                <c:pt idx="50">
                  <c:v>141063</c:v>
                </c:pt>
                <c:pt idx="51">
                  <c:v>141099</c:v>
                </c:pt>
                <c:pt idx="52">
                  <c:v>141141</c:v>
                </c:pt>
                <c:pt idx="53">
                  <c:v>141186</c:v>
                </c:pt>
                <c:pt idx="54">
                  <c:v>141227</c:v>
                </c:pt>
                <c:pt idx="55">
                  <c:v>141241</c:v>
                </c:pt>
                <c:pt idx="56">
                  <c:v>141263</c:v>
                </c:pt>
                <c:pt idx="57">
                  <c:v>141299</c:v>
                </c:pt>
                <c:pt idx="58">
                  <c:v>141328</c:v>
                </c:pt>
                <c:pt idx="59">
                  <c:v>141336</c:v>
                </c:pt>
                <c:pt idx="60">
                  <c:v>141348</c:v>
                </c:pt>
                <c:pt idx="61">
                  <c:v>141346</c:v>
                </c:pt>
                <c:pt idx="62">
                  <c:v>141338</c:v>
                </c:pt>
                <c:pt idx="63">
                  <c:v>141351</c:v>
                </c:pt>
                <c:pt idx="64">
                  <c:v>141349</c:v>
                </c:pt>
                <c:pt idx="65">
                  <c:v>141396</c:v>
                </c:pt>
                <c:pt idx="66">
                  <c:v>141433</c:v>
                </c:pt>
                <c:pt idx="67">
                  <c:v>141453</c:v>
                </c:pt>
                <c:pt idx="68">
                  <c:v>141481</c:v>
                </c:pt>
                <c:pt idx="69">
                  <c:v>141505</c:v>
                </c:pt>
                <c:pt idx="70">
                  <c:v>141511</c:v>
                </c:pt>
                <c:pt idx="71">
                  <c:v>141527</c:v>
                </c:pt>
                <c:pt idx="72">
                  <c:v>141540</c:v>
                </c:pt>
                <c:pt idx="73">
                  <c:v>141553</c:v>
                </c:pt>
                <c:pt idx="74">
                  <c:v>141564</c:v>
                </c:pt>
                <c:pt idx="75">
                  <c:v>141581</c:v>
                </c:pt>
                <c:pt idx="76">
                  <c:v>141600</c:v>
                </c:pt>
                <c:pt idx="77">
                  <c:v>141626</c:v>
                </c:pt>
                <c:pt idx="78">
                  <c:v>141648</c:v>
                </c:pt>
                <c:pt idx="79">
                  <c:v>141664</c:v>
                </c:pt>
                <c:pt idx="80">
                  <c:v>141682</c:v>
                </c:pt>
                <c:pt idx="81">
                  <c:v>141710</c:v>
                </c:pt>
                <c:pt idx="82">
                  <c:v>141727</c:v>
                </c:pt>
                <c:pt idx="83">
                  <c:v>141749</c:v>
                </c:pt>
                <c:pt idx="84">
                  <c:v>141760</c:v>
                </c:pt>
                <c:pt idx="85">
                  <c:v>141793</c:v>
                </c:pt>
                <c:pt idx="86">
                  <c:v>141824</c:v>
                </c:pt>
                <c:pt idx="87">
                  <c:v>141855</c:v>
                </c:pt>
                <c:pt idx="88">
                  <c:v>141889</c:v>
                </c:pt>
                <c:pt idx="89">
                  <c:v>141928</c:v>
                </c:pt>
                <c:pt idx="90">
                  <c:v>141962</c:v>
                </c:pt>
                <c:pt idx="91">
                  <c:v>141980</c:v>
                </c:pt>
                <c:pt idx="92">
                  <c:v>141991</c:v>
                </c:pt>
                <c:pt idx="93">
                  <c:v>141991</c:v>
                </c:pt>
                <c:pt idx="94">
                  <c:v>142001</c:v>
                </c:pt>
                <c:pt idx="95">
                  <c:v>142008</c:v>
                </c:pt>
                <c:pt idx="96">
                  <c:v>142011</c:v>
                </c:pt>
                <c:pt idx="97">
                  <c:v>142042</c:v>
                </c:pt>
                <c:pt idx="98">
                  <c:v>142121</c:v>
                </c:pt>
                <c:pt idx="99">
                  <c:v>142162</c:v>
                </c:pt>
                <c:pt idx="100">
                  <c:v>142171</c:v>
                </c:pt>
                <c:pt idx="101">
                  <c:v>142201</c:v>
                </c:pt>
                <c:pt idx="102">
                  <c:v>142231</c:v>
                </c:pt>
                <c:pt idx="103">
                  <c:v>142261</c:v>
                </c:pt>
                <c:pt idx="104">
                  <c:v>142284</c:v>
                </c:pt>
                <c:pt idx="105">
                  <c:v>142311</c:v>
                </c:pt>
                <c:pt idx="106">
                  <c:v>142320</c:v>
                </c:pt>
                <c:pt idx="107">
                  <c:v>142361</c:v>
                </c:pt>
                <c:pt idx="108">
                  <c:v>142396</c:v>
                </c:pt>
                <c:pt idx="109">
                  <c:v>142426</c:v>
                </c:pt>
                <c:pt idx="110">
                  <c:v>142448</c:v>
                </c:pt>
                <c:pt idx="111">
                  <c:v>142461</c:v>
                </c:pt>
                <c:pt idx="112">
                  <c:v>142490</c:v>
                </c:pt>
                <c:pt idx="113">
                  <c:v>142508</c:v>
                </c:pt>
                <c:pt idx="114">
                  <c:v>142519</c:v>
                </c:pt>
                <c:pt idx="115">
                  <c:v>142529</c:v>
                </c:pt>
                <c:pt idx="116">
                  <c:v>142548</c:v>
                </c:pt>
                <c:pt idx="117">
                  <c:v>142552</c:v>
                </c:pt>
                <c:pt idx="118">
                  <c:v>142566</c:v>
                </c:pt>
                <c:pt idx="119">
                  <c:v>142580</c:v>
                </c:pt>
                <c:pt idx="120">
                  <c:v>142596</c:v>
                </c:pt>
                <c:pt idx="121">
                  <c:v>142615</c:v>
                </c:pt>
                <c:pt idx="122">
                  <c:v>142610</c:v>
                </c:pt>
                <c:pt idx="123">
                  <c:v>142602</c:v>
                </c:pt>
                <c:pt idx="124">
                  <c:v>142624</c:v>
                </c:pt>
                <c:pt idx="125">
                  <c:v>142657</c:v>
                </c:pt>
                <c:pt idx="126">
                  <c:v>142684</c:v>
                </c:pt>
                <c:pt idx="127">
                  <c:v>142697</c:v>
                </c:pt>
                <c:pt idx="128">
                  <c:v>142700</c:v>
                </c:pt>
                <c:pt idx="129">
                  <c:v>142715</c:v>
                </c:pt>
                <c:pt idx="130">
                  <c:v>142733</c:v>
                </c:pt>
                <c:pt idx="131">
                  <c:v>142745</c:v>
                </c:pt>
                <c:pt idx="132">
                  <c:v>142765</c:v>
                </c:pt>
                <c:pt idx="133">
                  <c:v>142784</c:v>
                </c:pt>
                <c:pt idx="134">
                  <c:v>142793</c:v>
                </c:pt>
                <c:pt idx="135">
                  <c:v>142836</c:v>
                </c:pt>
                <c:pt idx="136">
                  <c:v>142852</c:v>
                </c:pt>
                <c:pt idx="137">
                  <c:v>142864</c:v>
                </c:pt>
                <c:pt idx="138">
                  <c:v>142874</c:v>
                </c:pt>
                <c:pt idx="139">
                  <c:v>142876</c:v>
                </c:pt>
                <c:pt idx="140">
                  <c:v>142879</c:v>
                </c:pt>
                <c:pt idx="141">
                  <c:v>142887</c:v>
                </c:pt>
                <c:pt idx="142">
                  <c:v>142892</c:v>
                </c:pt>
                <c:pt idx="143">
                  <c:v>142894</c:v>
                </c:pt>
                <c:pt idx="144">
                  <c:v>142910</c:v>
                </c:pt>
                <c:pt idx="145">
                  <c:v>142936</c:v>
                </c:pt>
                <c:pt idx="146">
                  <c:v>142943</c:v>
                </c:pt>
                <c:pt idx="147">
                  <c:v>142947</c:v>
                </c:pt>
                <c:pt idx="148">
                  <c:v>142954</c:v>
                </c:pt>
                <c:pt idx="149">
                  <c:v>142972</c:v>
                </c:pt>
                <c:pt idx="150">
                  <c:v>142998</c:v>
                </c:pt>
                <c:pt idx="151">
                  <c:v>143013</c:v>
                </c:pt>
                <c:pt idx="152">
                  <c:v>143012</c:v>
                </c:pt>
                <c:pt idx="153">
                  <c:v>143021</c:v>
                </c:pt>
                <c:pt idx="154">
                  <c:v>143027</c:v>
                </c:pt>
                <c:pt idx="155">
                  <c:v>143035</c:v>
                </c:pt>
                <c:pt idx="156">
                  <c:v>143049</c:v>
                </c:pt>
                <c:pt idx="157">
                  <c:v>143061</c:v>
                </c:pt>
                <c:pt idx="158">
                  <c:v>143076</c:v>
                </c:pt>
                <c:pt idx="159">
                  <c:v>143080</c:v>
                </c:pt>
                <c:pt idx="160">
                  <c:v>143093</c:v>
                </c:pt>
                <c:pt idx="161">
                  <c:v>143102</c:v>
                </c:pt>
                <c:pt idx="162">
                  <c:v>143099</c:v>
                </c:pt>
                <c:pt idx="163">
                  <c:v>143125</c:v>
                </c:pt>
                <c:pt idx="164">
                  <c:v>143144</c:v>
                </c:pt>
                <c:pt idx="165">
                  <c:v>143146</c:v>
                </c:pt>
                <c:pt idx="166">
                  <c:v>143156</c:v>
                </c:pt>
                <c:pt idx="167">
                  <c:v>143163</c:v>
                </c:pt>
                <c:pt idx="168">
                  <c:v>143183</c:v>
                </c:pt>
                <c:pt idx="169">
                  <c:v>143195</c:v>
                </c:pt>
                <c:pt idx="170">
                  <c:v>143210</c:v>
                </c:pt>
                <c:pt idx="171">
                  <c:v>143207</c:v>
                </c:pt>
                <c:pt idx="172">
                  <c:v>143213</c:v>
                </c:pt>
                <c:pt idx="173">
                  <c:v>143213</c:v>
                </c:pt>
                <c:pt idx="174">
                  <c:v>143225</c:v>
                </c:pt>
                <c:pt idx="175">
                  <c:v>143246</c:v>
                </c:pt>
                <c:pt idx="176">
                  <c:v>143303</c:v>
                </c:pt>
                <c:pt idx="177">
                  <c:v>143459</c:v>
                </c:pt>
                <c:pt idx="178">
                  <c:v>143496</c:v>
                </c:pt>
                <c:pt idx="179">
                  <c:v>143505</c:v>
                </c:pt>
                <c:pt idx="180">
                  <c:v>143508</c:v>
                </c:pt>
                <c:pt idx="181">
                  <c:v>143508</c:v>
                </c:pt>
                <c:pt idx="182">
                  <c:v>143505</c:v>
                </c:pt>
                <c:pt idx="183">
                  <c:v>143511</c:v>
                </c:pt>
                <c:pt idx="184">
                  <c:v>143534</c:v>
                </c:pt>
                <c:pt idx="185">
                  <c:v>143553</c:v>
                </c:pt>
                <c:pt idx="186">
                  <c:v>143572</c:v>
                </c:pt>
                <c:pt idx="187">
                  <c:v>143569</c:v>
                </c:pt>
                <c:pt idx="188">
                  <c:v>143576</c:v>
                </c:pt>
                <c:pt idx="189">
                  <c:v>143578</c:v>
                </c:pt>
                <c:pt idx="190">
                  <c:v>143584</c:v>
                </c:pt>
                <c:pt idx="191">
                  <c:v>143589</c:v>
                </c:pt>
                <c:pt idx="192">
                  <c:v>143601</c:v>
                </c:pt>
                <c:pt idx="193">
                  <c:v>143613</c:v>
                </c:pt>
                <c:pt idx="194">
                  <c:v>143616</c:v>
                </c:pt>
                <c:pt idx="195">
                  <c:v>143620</c:v>
                </c:pt>
                <c:pt idx="196">
                  <c:v>143629</c:v>
                </c:pt>
                <c:pt idx="197">
                  <c:v>143640</c:v>
                </c:pt>
                <c:pt idx="198">
                  <c:v>143663</c:v>
                </c:pt>
                <c:pt idx="199">
                  <c:v>143668</c:v>
                </c:pt>
                <c:pt idx="200">
                  <c:v>143673</c:v>
                </c:pt>
                <c:pt idx="201">
                  <c:v>143680</c:v>
                </c:pt>
                <c:pt idx="202">
                  <c:v>143689</c:v>
                </c:pt>
                <c:pt idx="203">
                  <c:v>143701</c:v>
                </c:pt>
                <c:pt idx="204">
                  <c:v>143705</c:v>
                </c:pt>
                <c:pt idx="205">
                  <c:v>143719</c:v>
                </c:pt>
                <c:pt idx="206">
                  <c:v>143720</c:v>
                </c:pt>
                <c:pt idx="207">
                  <c:v>143717</c:v>
                </c:pt>
                <c:pt idx="208">
                  <c:v>143722</c:v>
                </c:pt>
                <c:pt idx="209">
                  <c:v>143727</c:v>
                </c:pt>
                <c:pt idx="210">
                  <c:v>143730</c:v>
                </c:pt>
                <c:pt idx="211">
                  <c:v>143734</c:v>
                </c:pt>
                <c:pt idx="212">
                  <c:v>143736</c:v>
                </c:pt>
                <c:pt idx="213">
                  <c:v>143728</c:v>
                </c:pt>
                <c:pt idx="214">
                  <c:v>143728</c:v>
                </c:pt>
                <c:pt idx="215">
                  <c:v>143720</c:v>
                </c:pt>
                <c:pt idx="216">
                  <c:v>143710</c:v>
                </c:pt>
                <c:pt idx="217">
                  <c:v>143705</c:v>
                </c:pt>
                <c:pt idx="218">
                  <c:v>143709</c:v>
                </c:pt>
                <c:pt idx="219">
                  <c:v>143722</c:v>
                </c:pt>
                <c:pt idx="220">
                  <c:v>143729</c:v>
                </c:pt>
                <c:pt idx="221">
                  <c:v>143734</c:v>
                </c:pt>
                <c:pt idx="222">
                  <c:v>143748</c:v>
                </c:pt>
                <c:pt idx="223">
                  <c:v>143772</c:v>
                </c:pt>
                <c:pt idx="224">
                  <c:v>143801</c:v>
                </c:pt>
                <c:pt idx="225">
                  <c:v>143825</c:v>
                </c:pt>
                <c:pt idx="226">
                  <c:v>143849</c:v>
                </c:pt>
                <c:pt idx="227">
                  <c:v>143853</c:v>
                </c:pt>
                <c:pt idx="228">
                  <c:v>143869</c:v>
                </c:pt>
                <c:pt idx="229">
                  <c:v>143878</c:v>
                </c:pt>
                <c:pt idx="230">
                  <c:v>143899</c:v>
                </c:pt>
                <c:pt idx="231">
                  <c:v>143901</c:v>
                </c:pt>
                <c:pt idx="232">
                  <c:v>143906</c:v>
                </c:pt>
                <c:pt idx="233">
                  <c:v>143920</c:v>
                </c:pt>
                <c:pt idx="234">
                  <c:v>143939</c:v>
                </c:pt>
                <c:pt idx="235">
                  <c:v>143961</c:v>
                </c:pt>
                <c:pt idx="236">
                  <c:v>143967</c:v>
                </c:pt>
                <c:pt idx="237">
                  <c:v>143975</c:v>
                </c:pt>
                <c:pt idx="238">
                  <c:v>143975</c:v>
                </c:pt>
                <c:pt idx="239">
                  <c:v>143976</c:v>
                </c:pt>
                <c:pt idx="240">
                  <c:v>143977</c:v>
                </c:pt>
                <c:pt idx="241">
                  <c:v>143985</c:v>
                </c:pt>
                <c:pt idx="242">
                  <c:v>143995</c:v>
                </c:pt>
                <c:pt idx="243">
                  <c:v>144006</c:v>
                </c:pt>
                <c:pt idx="244">
                  <c:v>144002</c:v>
                </c:pt>
                <c:pt idx="245">
                  <c:v>143999</c:v>
                </c:pt>
                <c:pt idx="246">
                  <c:v>143995</c:v>
                </c:pt>
                <c:pt idx="247">
                  <c:v>143980</c:v>
                </c:pt>
                <c:pt idx="248">
                  <c:v>143999</c:v>
                </c:pt>
                <c:pt idx="249">
                  <c:v>144003</c:v>
                </c:pt>
                <c:pt idx="250">
                  <c:v>144023</c:v>
                </c:pt>
                <c:pt idx="251">
                  <c:v>144035</c:v>
                </c:pt>
                <c:pt idx="252">
                  <c:v>144039</c:v>
                </c:pt>
                <c:pt idx="253">
                  <c:v>144066</c:v>
                </c:pt>
                <c:pt idx="254">
                  <c:v>144079</c:v>
                </c:pt>
                <c:pt idx="255">
                  <c:v>144100</c:v>
                </c:pt>
                <c:pt idx="256">
                  <c:v>144101</c:v>
                </c:pt>
                <c:pt idx="257">
                  <c:v>144135</c:v>
                </c:pt>
                <c:pt idx="258">
                  <c:v>144168</c:v>
                </c:pt>
                <c:pt idx="259">
                  <c:v>144206</c:v>
                </c:pt>
                <c:pt idx="260">
                  <c:v>144237</c:v>
                </c:pt>
                <c:pt idx="261">
                  <c:v>144280</c:v>
                </c:pt>
                <c:pt idx="262">
                  <c:v>144311</c:v>
                </c:pt>
                <c:pt idx="263">
                  <c:v>144326</c:v>
                </c:pt>
                <c:pt idx="264">
                  <c:v>144341</c:v>
                </c:pt>
                <c:pt idx="265">
                  <c:v>144373</c:v>
                </c:pt>
                <c:pt idx="266">
                  <c:v>144387</c:v>
                </c:pt>
                <c:pt idx="267">
                  <c:v>144415</c:v>
                </c:pt>
                <c:pt idx="268">
                  <c:v>144426</c:v>
                </c:pt>
                <c:pt idx="269">
                  <c:v>144463</c:v>
                </c:pt>
                <c:pt idx="270">
                  <c:v>144492</c:v>
                </c:pt>
                <c:pt idx="271">
                  <c:v>144501</c:v>
                </c:pt>
                <c:pt idx="272">
                  <c:v>144527</c:v>
                </c:pt>
                <c:pt idx="273">
                  <c:v>144538</c:v>
                </c:pt>
                <c:pt idx="274">
                  <c:v>144537</c:v>
                </c:pt>
                <c:pt idx="275">
                  <c:v>144527</c:v>
                </c:pt>
                <c:pt idx="276">
                  <c:v>144519</c:v>
                </c:pt>
                <c:pt idx="277">
                  <c:v>144511</c:v>
                </c:pt>
                <c:pt idx="278">
                  <c:v>144504</c:v>
                </c:pt>
                <c:pt idx="279">
                  <c:v>144489</c:v>
                </c:pt>
                <c:pt idx="280">
                  <c:v>144477</c:v>
                </c:pt>
                <c:pt idx="281">
                  <c:v>144482</c:v>
                </c:pt>
                <c:pt idx="282">
                  <c:v>144488</c:v>
                </c:pt>
                <c:pt idx="283">
                  <c:v>144486</c:v>
                </c:pt>
                <c:pt idx="284">
                  <c:v>144485</c:v>
                </c:pt>
                <c:pt idx="285">
                  <c:v>144487</c:v>
                </c:pt>
                <c:pt idx="286">
                  <c:v>144482</c:v>
                </c:pt>
                <c:pt idx="287">
                  <c:v>144482</c:v>
                </c:pt>
                <c:pt idx="288">
                  <c:v>144482</c:v>
                </c:pt>
                <c:pt idx="289">
                  <c:v>144483</c:v>
                </c:pt>
                <c:pt idx="290">
                  <c:v>144477</c:v>
                </c:pt>
                <c:pt idx="291">
                  <c:v>144464</c:v>
                </c:pt>
                <c:pt idx="292">
                  <c:v>144480</c:v>
                </c:pt>
                <c:pt idx="293">
                  <c:v>144525</c:v>
                </c:pt>
                <c:pt idx="294">
                  <c:v>144543</c:v>
                </c:pt>
                <c:pt idx="295">
                  <c:v>144566</c:v>
                </c:pt>
                <c:pt idx="296">
                  <c:v>144598</c:v>
                </c:pt>
                <c:pt idx="297">
                  <c:v>144623</c:v>
                </c:pt>
                <c:pt idx="298">
                  <c:v>144633</c:v>
                </c:pt>
                <c:pt idx="299">
                  <c:v>144638</c:v>
                </c:pt>
                <c:pt idx="300">
                  <c:v>144667</c:v>
                </c:pt>
                <c:pt idx="301">
                  <c:v>144683</c:v>
                </c:pt>
                <c:pt idx="302">
                  <c:v>144702</c:v>
                </c:pt>
                <c:pt idx="303">
                  <c:v>144707</c:v>
                </c:pt>
                <c:pt idx="304">
                  <c:v>144716</c:v>
                </c:pt>
                <c:pt idx="305">
                  <c:v>144714</c:v>
                </c:pt>
                <c:pt idx="306">
                  <c:v>144723</c:v>
                </c:pt>
                <c:pt idx="307">
                  <c:v>144729</c:v>
                </c:pt>
                <c:pt idx="308">
                  <c:v>144739</c:v>
                </c:pt>
                <c:pt idx="309">
                  <c:v>144775</c:v>
                </c:pt>
                <c:pt idx="310">
                  <c:v>144791</c:v>
                </c:pt>
                <c:pt idx="311">
                  <c:v>144805</c:v>
                </c:pt>
                <c:pt idx="312">
                  <c:v>144825</c:v>
                </c:pt>
                <c:pt idx="313">
                  <c:v>144853</c:v>
                </c:pt>
                <c:pt idx="314">
                  <c:v>144887</c:v>
                </c:pt>
                <c:pt idx="315">
                  <c:v>144915</c:v>
                </c:pt>
                <c:pt idx="316">
                  <c:v>144930</c:v>
                </c:pt>
                <c:pt idx="317">
                  <c:v>144947</c:v>
                </c:pt>
                <c:pt idx="318">
                  <c:v>144958</c:v>
                </c:pt>
                <c:pt idx="319">
                  <c:v>144966</c:v>
                </c:pt>
                <c:pt idx="320">
                  <c:v>144981</c:v>
                </c:pt>
                <c:pt idx="321">
                  <c:v>144990</c:v>
                </c:pt>
                <c:pt idx="322">
                  <c:v>144999</c:v>
                </c:pt>
                <c:pt idx="323">
                  <c:v>145007</c:v>
                </c:pt>
                <c:pt idx="324">
                  <c:v>145005</c:v>
                </c:pt>
                <c:pt idx="325">
                  <c:v>145002</c:v>
                </c:pt>
                <c:pt idx="326">
                  <c:v>145005</c:v>
                </c:pt>
                <c:pt idx="327">
                  <c:v>145002</c:v>
                </c:pt>
                <c:pt idx="328">
                  <c:v>145005</c:v>
                </c:pt>
                <c:pt idx="329">
                  <c:v>145017</c:v>
                </c:pt>
                <c:pt idx="330">
                  <c:v>145026</c:v>
                </c:pt>
                <c:pt idx="331">
                  <c:v>145027</c:v>
                </c:pt>
                <c:pt idx="332">
                  <c:v>145026</c:v>
                </c:pt>
                <c:pt idx="333">
                  <c:v>145022</c:v>
                </c:pt>
                <c:pt idx="334">
                  <c:v>145024</c:v>
                </c:pt>
                <c:pt idx="335">
                  <c:v>145168</c:v>
                </c:pt>
                <c:pt idx="336">
                  <c:v>145294</c:v>
                </c:pt>
                <c:pt idx="337">
                  <c:v>145357</c:v>
                </c:pt>
                <c:pt idx="338">
                  <c:v>145410</c:v>
                </c:pt>
                <c:pt idx="339">
                  <c:v>145490</c:v>
                </c:pt>
                <c:pt idx="340">
                  <c:v>145593</c:v>
                </c:pt>
                <c:pt idx="341">
                  <c:v>145697</c:v>
                </c:pt>
                <c:pt idx="342">
                  <c:v>145782</c:v>
                </c:pt>
                <c:pt idx="343">
                  <c:v>145831</c:v>
                </c:pt>
                <c:pt idx="344">
                  <c:v>145842</c:v>
                </c:pt>
                <c:pt idx="345">
                  <c:v>145941</c:v>
                </c:pt>
                <c:pt idx="346">
                  <c:v>145988</c:v>
                </c:pt>
                <c:pt idx="347">
                  <c:v>146016</c:v>
                </c:pt>
                <c:pt idx="348">
                  <c:v>146020</c:v>
                </c:pt>
                <c:pt idx="349">
                  <c:v>146027</c:v>
                </c:pt>
                <c:pt idx="350">
                  <c:v>146063</c:v>
                </c:pt>
                <c:pt idx="351">
                  <c:v>146118</c:v>
                </c:pt>
                <c:pt idx="352">
                  <c:v>146199</c:v>
                </c:pt>
                <c:pt idx="353">
                  <c:v>146256</c:v>
                </c:pt>
                <c:pt idx="354">
                  <c:v>146285</c:v>
                </c:pt>
                <c:pt idx="355">
                  <c:v>146333</c:v>
                </c:pt>
                <c:pt idx="356">
                  <c:v>146525</c:v>
                </c:pt>
                <c:pt idx="357">
                  <c:v>146625</c:v>
                </c:pt>
                <c:pt idx="358">
                  <c:v>146637</c:v>
                </c:pt>
                <c:pt idx="359">
                  <c:v>146648</c:v>
                </c:pt>
                <c:pt idx="360">
                  <c:v>146659</c:v>
                </c:pt>
                <c:pt idx="361">
                  <c:v>146668</c:v>
                </c:pt>
                <c:pt idx="362">
                  <c:v>146685</c:v>
                </c:pt>
                <c:pt idx="363">
                  <c:v>146704</c:v>
                </c:pt>
                <c:pt idx="364">
                  <c:v>146708</c:v>
                </c:pt>
                <c:pt idx="365">
                  <c:v>146721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C9-454F-9A21-BEDB14BAA3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windeln.ch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5907</c:v>
                </c:pt>
                <c:pt idx="1">
                  <c:v>5905</c:v>
                </c:pt>
                <c:pt idx="2">
                  <c:v>5905</c:v>
                </c:pt>
                <c:pt idx="3">
                  <c:v>5904</c:v>
                </c:pt>
                <c:pt idx="4">
                  <c:v>5904</c:v>
                </c:pt>
                <c:pt idx="5">
                  <c:v>5904</c:v>
                </c:pt>
                <c:pt idx="6">
                  <c:v>5903</c:v>
                </c:pt>
                <c:pt idx="7">
                  <c:v>5903</c:v>
                </c:pt>
                <c:pt idx="8">
                  <c:v>5904</c:v>
                </c:pt>
                <c:pt idx="9">
                  <c:v>5910</c:v>
                </c:pt>
                <c:pt idx="10">
                  <c:v>5946</c:v>
                </c:pt>
                <c:pt idx="11">
                  <c:v>5969</c:v>
                </c:pt>
                <c:pt idx="12">
                  <c:v>5982</c:v>
                </c:pt>
                <c:pt idx="13">
                  <c:v>6005</c:v>
                </c:pt>
                <c:pt idx="14">
                  <c:v>6027</c:v>
                </c:pt>
                <c:pt idx="15">
                  <c:v>6042</c:v>
                </c:pt>
                <c:pt idx="16">
                  <c:v>6063</c:v>
                </c:pt>
                <c:pt idx="17">
                  <c:v>6075</c:v>
                </c:pt>
                <c:pt idx="18">
                  <c:v>6085</c:v>
                </c:pt>
                <c:pt idx="19">
                  <c:v>6094</c:v>
                </c:pt>
                <c:pt idx="20">
                  <c:v>6113</c:v>
                </c:pt>
                <c:pt idx="21">
                  <c:v>6122</c:v>
                </c:pt>
                <c:pt idx="22">
                  <c:v>6133</c:v>
                </c:pt>
                <c:pt idx="23">
                  <c:v>6140</c:v>
                </c:pt>
                <c:pt idx="24">
                  <c:v>6143</c:v>
                </c:pt>
                <c:pt idx="25">
                  <c:v>6153</c:v>
                </c:pt>
                <c:pt idx="26">
                  <c:v>6171</c:v>
                </c:pt>
                <c:pt idx="27">
                  <c:v>6178</c:v>
                </c:pt>
                <c:pt idx="28">
                  <c:v>6184</c:v>
                </c:pt>
                <c:pt idx="29">
                  <c:v>6190</c:v>
                </c:pt>
                <c:pt idx="30">
                  <c:v>6195</c:v>
                </c:pt>
                <c:pt idx="31">
                  <c:v>6196</c:v>
                </c:pt>
                <c:pt idx="32">
                  <c:v>6196</c:v>
                </c:pt>
                <c:pt idx="33">
                  <c:v>6196</c:v>
                </c:pt>
                <c:pt idx="34">
                  <c:v>6197</c:v>
                </c:pt>
                <c:pt idx="35">
                  <c:v>6197</c:v>
                </c:pt>
                <c:pt idx="36">
                  <c:v>6199</c:v>
                </c:pt>
                <c:pt idx="37">
                  <c:v>6199</c:v>
                </c:pt>
                <c:pt idx="38">
                  <c:v>6202</c:v>
                </c:pt>
                <c:pt idx="39">
                  <c:v>6205</c:v>
                </c:pt>
                <c:pt idx="40">
                  <c:v>6212</c:v>
                </c:pt>
                <c:pt idx="41">
                  <c:v>6211</c:v>
                </c:pt>
                <c:pt idx="42">
                  <c:v>6215</c:v>
                </c:pt>
                <c:pt idx="43">
                  <c:v>6220</c:v>
                </c:pt>
                <c:pt idx="44">
                  <c:v>6223</c:v>
                </c:pt>
                <c:pt idx="45">
                  <c:v>6225</c:v>
                </c:pt>
                <c:pt idx="46">
                  <c:v>6225</c:v>
                </c:pt>
                <c:pt idx="47">
                  <c:v>6225</c:v>
                </c:pt>
                <c:pt idx="48">
                  <c:v>6226</c:v>
                </c:pt>
                <c:pt idx="49">
                  <c:v>6228</c:v>
                </c:pt>
                <c:pt idx="50">
                  <c:v>6237</c:v>
                </c:pt>
                <c:pt idx="51">
                  <c:v>6242</c:v>
                </c:pt>
                <c:pt idx="52">
                  <c:v>6242</c:v>
                </c:pt>
                <c:pt idx="53">
                  <c:v>6247</c:v>
                </c:pt>
                <c:pt idx="54">
                  <c:v>6250</c:v>
                </c:pt>
                <c:pt idx="55">
                  <c:v>6254</c:v>
                </c:pt>
                <c:pt idx="56">
                  <c:v>6262</c:v>
                </c:pt>
                <c:pt idx="57">
                  <c:v>6269</c:v>
                </c:pt>
                <c:pt idx="58">
                  <c:v>6271</c:v>
                </c:pt>
                <c:pt idx="59">
                  <c:v>6274</c:v>
                </c:pt>
                <c:pt idx="60">
                  <c:v>6272</c:v>
                </c:pt>
                <c:pt idx="61">
                  <c:v>6272</c:v>
                </c:pt>
                <c:pt idx="62">
                  <c:v>6271</c:v>
                </c:pt>
                <c:pt idx="63">
                  <c:v>6272</c:v>
                </c:pt>
                <c:pt idx="64">
                  <c:v>6274</c:v>
                </c:pt>
                <c:pt idx="65">
                  <c:v>6283</c:v>
                </c:pt>
                <c:pt idx="66">
                  <c:v>6294</c:v>
                </c:pt>
                <c:pt idx="67">
                  <c:v>6298</c:v>
                </c:pt>
                <c:pt idx="68">
                  <c:v>6309</c:v>
                </c:pt>
                <c:pt idx="69">
                  <c:v>6315</c:v>
                </c:pt>
                <c:pt idx="70">
                  <c:v>6321</c:v>
                </c:pt>
                <c:pt idx="71">
                  <c:v>6327</c:v>
                </c:pt>
                <c:pt idx="72">
                  <c:v>6335</c:v>
                </c:pt>
                <c:pt idx="73">
                  <c:v>6339</c:v>
                </c:pt>
                <c:pt idx="74">
                  <c:v>6349</c:v>
                </c:pt>
                <c:pt idx="75">
                  <c:v>6358</c:v>
                </c:pt>
                <c:pt idx="76">
                  <c:v>6363</c:v>
                </c:pt>
                <c:pt idx="77">
                  <c:v>6367</c:v>
                </c:pt>
                <c:pt idx="78">
                  <c:v>6378</c:v>
                </c:pt>
                <c:pt idx="79">
                  <c:v>6393</c:v>
                </c:pt>
                <c:pt idx="80">
                  <c:v>6395</c:v>
                </c:pt>
                <c:pt idx="81">
                  <c:v>6403</c:v>
                </c:pt>
                <c:pt idx="82">
                  <c:v>6410</c:v>
                </c:pt>
                <c:pt idx="83">
                  <c:v>6417</c:v>
                </c:pt>
                <c:pt idx="84">
                  <c:v>6420</c:v>
                </c:pt>
                <c:pt idx="85">
                  <c:v>6428</c:v>
                </c:pt>
                <c:pt idx="86">
                  <c:v>6431</c:v>
                </c:pt>
                <c:pt idx="87">
                  <c:v>6442</c:v>
                </c:pt>
                <c:pt idx="88">
                  <c:v>6451</c:v>
                </c:pt>
                <c:pt idx="89">
                  <c:v>6456</c:v>
                </c:pt>
                <c:pt idx="90">
                  <c:v>6465</c:v>
                </c:pt>
                <c:pt idx="91">
                  <c:v>6465</c:v>
                </c:pt>
                <c:pt idx="92">
                  <c:v>6471</c:v>
                </c:pt>
                <c:pt idx="93">
                  <c:v>6469</c:v>
                </c:pt>
                <c:pt idx="94">
                  <c:v>6467</c:v>
                </c:pt>
                <c:pt idx="95">
                  <c:v>6469</c:v>
                </c:pt>
                <c:pt idx="96">
                  <c:v>6480</c:v>
                </c:pt>
                <c:pt idx="97">
                  <c:v>6490</c:v>
                </c:pt>
                <c:pt idx="98">
                  <c:v>6502</c:v>
                </c:pt>
                <c:pt idx="99">
                  <c:v>6515</c:v>
                </c:pt>
                <c:pt idx="100">
                  <c:v>6528</c:v>
                </c:pt>
                <c:pt idx="101">
                  <c:v>6538</c:v>
                </c:pt>
                <c:pt idx="102">
                  <c:v>6547</c:v>
                </c:pt>
                <c:pt idx="103">
                  <c:v>6548</c:v>
                </c:pt>
                <c:pt idx="104">
                  <c:v>6554</c:v>
                </c:pt>
                <c:pt idx="105">
                  <c:v>6558</c:v>
                </c:pt>
                <c:pt idx="106">
                  <c:v>6563</c:v>
                </c:pt>
                <c:pt idx="107">
                  <c:v>6563</c:v>
                </c:pt>
                <c:pt idx="108">
                  <c:v>6567</c:v>
                </c:pt>
                <c:pt idx="109">
                  <c:v>6571</c:v>
                </c:pt>
                <c:pt idx="110">
                  <c:v>6580</c:v>
                </c:pt>
                <c:pt idx="111">
                  <c:v>6582</c:v>
                </c:pt>
                <c:pt idx="112">
                  <c:v>6591</c:v>
                </c:pt>
                <c:pt idx="113">
                  <c:v>6598</c:v>
                </c:pt>
                <c:pt idx="114">
                  <c:v>6600</c:v>
                </c:pt>
                <c:pt idx="115">
                  <c:v>6601</c:v>
                </c:pt>
                <c:pt idx="116">
                  <c:v>6611</c:v>
                </c:pt>
                <c:pt idx="117">
                  <c:v>6614</c:v>
                </c:pt>
                <c:pt idx="118">
                  <c:v>6621</c:v>
                </c:pt>
                <c:pt idx="119">
                  <c:v>6630</c:v>
                </c:pt>
                <c:pt idx="120">
                  <c:v>6638</c:v>
                </c:pt>
                <c:pt idx="121">
                  <c:v>6654</c:v>
                </c:pt>
                <c:pt idx="122">
                  <c:v>6664</c:v>
                </c:pt>
                <c:pt idx="123">
                  <c:v>6669</c:v>
                </c:pt>
                <c:pt idx="124">
                  <c:v>6671</c:v>
                </c:pt>
                <c:pt idx="125">
                  <c:v>6673</c:v>
                </c:pt>
                <c:pt idx="126">
                  <c:v>6680</c:v>
                </c:pt>
                <c:pt idx="127">
                  <c:v>6682</c:v>
                </c:pt>
                <c:pt idx="128">
                  <c:v>6688</c:v>
                </c:pt>
                <c:pt idx="129">
                  <c:v>6690</c:v>
                </c:pt>
                <c:pt idx="130">
                  <c:v>6693</c:v>
                </c:pt>
                <c:pt idx="131">
                  <c:v>6699</c:v>
                </c:pt>
                <c:pt idx="132">
                  <c:v>6703</c:v>
                </c:pt>
                <c:pt idx="133">
                  <c:v>6710</c:v>
                </c:pt>
                <c:pt idx="134">
                  <c:v>6714</c:v>
                </c:pt>
                <c:pt idx="135">
                  <c:v>6715</c:v>
                </c:pt>
                <c:pt idx="136">
                  <c:v>6717</c:v>
                </c:pt>
                <c:pt idx="137">
                  <c:v>6721</c:v>
                </c:pt>
                <c:pt idx="138">
                  <c:v>6726</c:v>
                </c:pt>
                <c:pt idx="139">
                  <c:v>6731</c:v>
                </c:pt>
                <c:pt idx="140">
                  <c:v>6735</c:v>
                </c:pt>
                <c:pt idx="141">
                  <c:v>6740</c:v>
                </c:pt>
                <c:pt idx="142">
                  <c:v>6744</c:v>
                </c:pt>
                <c:pt idx="143">
                  <c:v>6746</c:v>
                </c:pt>
                <c:pt idx="144">
                  <c:v>6753</c:v>
                </c:pt>
                <c:pt idx="145">
                  <c:v>6757</c:v>
                </c:pt>
                <c:pt idx="146">
                  <c:v>6761</c:v>
                </c:pt>
                <c:pt idx="147">
                  <c:v>6765</c:v>
                </c:pt>
                <c:pt idx="148">
                  <c:v>6765</c:v>
                </c:pt>
                <c:pt idx="149">
                  <c:v>6769</c:v>
                </c:pt>
                <c:pt idx="150">
                  <c:v>6769</c:v>
                </c:pt>
                <c:pt idx="151">
                  <c:v>6769</c:v>
                </c:pt>
                <c:pt idx="152">
                  <c:v>6768</c:v>
                </c:pt>
                <c:pt idx="153">
                  <c:v>6768</c:v>
                </c:pt>
                <c:pt idx="154">
                  <c:v>6770</c:v>
                </c:pt>
                <c:pt idx="155">
                  <c:v>6771</c:v>
                </c:pt>
                <c:pt idx="156">
                  <c:v>6770</c:v>
                </c:pt>
                <c:pt idx="157">
                  <c:v>6770</c:v>
                </c:pt>
                <c:pt idx="158">
                  <c:v>6768</c:v>
                </c:pt>
                <c:pt idx="159">
                  <c:v>6767</c:v>
                </c:pt>
                <c:pt idx="160">
                  <c:v>6767</c:v>
                </c:pt>
                <c:pt idx="161">
                  <c:v>6769</c:v>
                </c:pt>
                <c:pt idx="162">
                  <c:v>6769</c:v>
                </c:pt>
                <c:pt idx="163">
                  <c:v>6768</c:v>
                </c:pt>
                <c:pt idx="164">
                  <c:v>6767</c:v>
                </c:pt>
                <c:pt idx="165">
                  <c:v>6768</c:v>
                </c:pt>
                <c:pt idx="166">
                  <c:v>6769</c:v>
                </c:pt>
                <c:pt idx="167">
                  <c:v>6767</c:v>
                </c:pt>
                <c:pt idx="168">
                  <c:v>6766</c:v>
                </c:pt>
                <c:pt idx="169">
                  <c:v>6767</c:v>
                </c:pt>
                <c:pt idx="170">
                  <c:v>6766</c:v>
                </c:pt>
                <c:pt idx="171">
                  <c:v>6766</c:v>
                </c:pt>
                <c:pt idx="172">
                  <c:v>6766</c:v>
                </c:pt>
                <c:pt idx="173">
                  <c:v>6766</c:v>
                </c:pt>
                <c:pt idx="174">
                  <c:v>6765</c:v>
                </c:pt>
                <c:pt idx="175">
                  <c:v>6763</c:v>
                </c:pt>
                <c:pt idx="176">
                  <c:v>6763</c:v>
                </c:pt>
                <c:pt idx="177">
                  <c:v>6763</c:v>
                </c:pt>
                <c:pt idx="178">
                  <c:v>6765</c:v>
                </c:pt>
                <c:pt idx="179">
                  <c:v>6764</c:v>
                </c:pt>
                <c:pt idx="180">
                  <c:v>6762</c:v>
                </c:pt>
                <c:pt idx="181">
                  <c:v>6762</c:v>
                </c:pt>
                <c:pt idx="182">
                  <c:v>6763</c:v>
                </c:pt>
                <c:pt idx="183">
                  <c:v>6764</c:v>
                </c:pt>
                <c:pt idx="184">
                  <c:v>6768</c:v>
                </c:pt>
                <c:pt idx="185">
                  <c:v>6773</c:v>
                </c:pt>
                <c:pt idx="186">
                  <c:v>6774</c:v>
                </c:pt>
                <c:pt idx="187">
                  <c:v>6775</c:v>
                </c:pt>
                <c:pt idx="188">
                  <c:v>6780</c:v>
                </c:pt>
                <c:pt idx="189">
                  <c:v>6785</c:v>
                </c:pt>
                <c:pt idx="190">
                  <c:v>6788</c:v>
                </c:pt>
                <c:pt idx="191">
                  <c:v>6789</c:v>
                </c:pt>
                <c:pt idx="192">
                  <c:v>6793</c:v>
                </c:pt>
                <c:pt idx="193">
                  <c:v>6798</c:v>
                </c:pt>
                <c:pt idx="194">
                  <c:v>6801</c:v>
                </c:pt>
                <c:pt idx="195">
                  <c:v>6800</c:v>
                </c:pt>
                <c:pt idx="196">
                  <c:v>6802</c:v>
                </c:pt>
                <c:pt idx="197">
                  <c:v>6805</c:v>
                </c:pt>
                <c:pt idx="198">
                  <c:v>6807</c:v>
                </c:pt>
                <c:pt idx="199">
                  <c:v>6808</c:v>
                </c:pt>
                <c:pt idx="200">
                  <c:v>6809</c:v>
                </c:pt>
                <c:pt idx="201">
                  <c:v>6810</c:v>
                </c:pt>
                <c:pt idx="202">
                  <c:v>6814</c:v>
                </c:pt>
                <c:pt idx="203">
                  <c:v>6817</c:v>
                </c:pt>
                <c:pt idx="204">
                  <c:v>6820</c:v>
                </c:pt>
                <c:pt idx="205">
                  <c:v>6822</c:v>
                </c:pt>
                <c:pt idx="206">
                  <c:v>6825</c:v>
                </c:pt>
                <c:pt idx="207">
                  <c:v>6827</c:v>
                </c:pt>
                <c:pt idx="208">
                  <c:v>6830</c:v>
                </c:pt>
                <c:pt idx="209">
                  <c:v>6834</c:v>
                </c:pt>
                <c:pt idx="210">
                  <c:v>6834</c:v>
                </c:pt>
                <c:pt idx="211">
                  <c:v>6836</c:v>
                </c:pt>
                <c:pt idx="212">
                  <c:v>6841</c:v>
                </c:pt>
                <c:pt idx="213">
                  <c:v>6840</c:v>
                </c:pt>
                <c:pt idx="214">
                  <c:v>6839</c:v>
                </c:pt>
                <c:pt idx="215">
                  <c:v>6840</c:v>
                </c:pt>
                <c:pt idx="216">
                  <c:v>6842</c:v>
                </c:pt>
                <c:pt idx="217">
                  <c:v>6842</c:v>
                </c:pt>
                <c:pt idx="218">
                  <c:v>6839</c:v>
                </c:pt>
                <c:pt idx="219">
                  <c:v>6839</c:v>
                </c:pt>
                <c:pt idx="220">
                  <c:v>6839</c:v>
                </c:pt>
                <c:pt idx="221">
                  <c:v>6839</c:v>
                </c:pt>
                <c:pt idx="222">
                  <c:v>6839</c:v>
                </c:pt>
                <c:pt idx="223">
                  <c:v>6839</c:v>
                </c:pt>
                <c:pt idx="224">
                  <c:v>6839</c:v>
                </c:pt>
                <c:pt idx="225">
                  <c:v>6838</c:v>
                </c:pt>
                <c:pt idx="226">
                  <c:v>6844</c:v>
                </c:pt>
                <c:pt idx="227">
                  <c:v>6850</c:v>
                </c:pt>
                <c:pt idx="228">
                  <c:v>6854</c:v>
                </c:pt>
                <c:pt idx="229">
                  <c:v>6858</c:v>
                </c:pt>
                <c:pt idx="230">
                  <c:v>6858</c:v>
                </c:pt>
                <c:pt idx="231">
                  <c:v>6863</c:v>
                </c:pt>
                <c:pt idx="232">
                  <c:v>6867</c:v>
                </c:pt>
                <c:pt idx="233">
                  <c:v>6871</c:v>
                </c:pt>
                <c:pt idx="234">
                  <c:v>6874</c:v>
                </c:pt>
                <c:pt idx="235">
                  <c:v>6878</c:v>
                </c:pt>
                <c:pt idx="236">
                  <c:v>6881</c:v>
                </c:pt>
                <c:pt idx="237">
                  <c:v>6884</c:v>
                </c:pt>
                <c:pt idx="238">
                  <c:v>6888</c:v>
                </c:pt>
                <c:pt idx="239">
                  <c:v>6891</c:v>
                </c:pt>
                <c:pt idx="240">
                  <c:v>6898</c:v>
                </c:pt>
                <c:pt idx="241">
                  <c:v>6903</c:v>
                </c:pt>
                <c:pt idx="242">
                  <c:v>6906</c:v>
                </c:pt>
                <c:pt idx="243">
                  <c:v>6910</c:v>
                </c:pt>
                <c:pt idx="244">
                  <c:v>6910</c:v>
                </c:pt>
                <c:pt idx="245">
                  <c:v>6909</c:v>
                </c:pt>
                <c:pt idx="246">
                  <c:v>6907</c:v>
                </c:pt>
                <c:pt idx="247">
                  <c:v>6906</c:v>
                </c:pt>
                <c:pt idx="248">
                  <c:v>6905</c:v>
                </c:pt>
                <c:pt idx="249">
                  <c:v>6905</c:v>
                </c:pt>
                <c:pt idx="250">
                  <c:v>6903</c:v>
                </c:pt>
                <c:pt idx="251">
                  <c:v>6904</c:v>
                </c:pt>
                <c:pt idx="252">
                  <c:v>6905</c:v>
                </c:pt>
                <c:pt idx="253">
                  <c:v>6908</c:v>
                </c:pt>
                <c:pt idx="254">
                  <c:v>6907</c:v>
                </c:pt>
                <c:pt idx="255">
                  <c:v>6908</c:v>
                </c:pt>
                <c:pt idx="256">
                  <c:v>6909</c:v>
                </c:pt>
                <c:pt idx="257">
                  <c:v>6912</c:v>
                </c:pt>
                <c:pt idx="258">
                  <c:v>6913</c:v>
                </c:pt>
                <c:pt idx="259">
                  <c:v>6913</c:v>
                </c:pt>
                <c:pt idx="260">
                  <c:v>6914</c:v>
                </c:pt>
                <c:pt idx="261">
                  <c:v>6912</c:v>
                </c:pt>
                <c:pt idx="262">
                  <c:v>6911</c:v>
                </c:pt>
                <c:pt idx="263">
                  <c:v>6911</c:v>
                </c:pt>
                <c:pt idx="264">
                  <c:v>6912</c:v>
                </c:pt>
                <c:pt idx="265">
                  <c:v>6914</c:v>
                </c:pt>
                <c:pt idx="266">
                  <c:v>6917</c:v>
                </c:pt>
                <c:pt idx="267">
                  <c:v>6919</c:v>
                </c:pt>
                <c:pt idx="268">
                  <c:v>6921</c:v>
                </c:pt>
                <c:pt idx="269">
                  <c:v>6924</c:v>
                </c:pt>
                <c:pt idx="270">
                  <c:v>6928</c:v>
                </c:pt>
                <c:pt idx="271">
                  <c:v>6927</c:v>
                </c:pt>
                <c:pt idx="272">
                  <c:v>6926</c:v>
                </c:pt>
                <c:pt idx="273">
                  <c:v>6926</c:v>
                </c:pt>
                <c:pt idx="274">
                  <c:v>6929</c:v>
                </c:pt>
                <c:pt idx="275">
                  <c:v>6929</c:v>
                </c:pt>
                <c:pt idx="276">
                  <c:v>6927</c:v>
                </c:pt>
                <c:pt idx="277">
                  <c:v>6928</c:v>
                </c:pt>
                <c:pt idx="278">
                  <c:v>6931</c:v>
                </c:pt>
                <c:pt idx="279">
                  <c:v>6929</c:v>
                </c:pt>
                <c:pt idx="280">
                  <c:v>6929</c:v>
                </c:pt>
                <c:pt idx="281">
                  <c:v>6945</c:v>
                </c:pt>
                <c:pt idx="282">
                  <c:v>6948</c:v>
                </c:pt>
                <c:pt idx="283">
                  <c:v>6973</c:v>
                </c:pt>
                <c:pt idx="284">
                  <c:v>6983</c:v>
                </c:pt>
                <c:pt idx="285">
                  <c:v>6987</c:v>
                </c:pt>
                <c:pt idx="286">
                  <c:v>6990</c:v>
                </c:pt>
                <c:pt idx="287">
                  <c:v>6993</c:v>
                </c:pt>
                <c:pt idx="288">
                  <c:v>6998</c:v>
                </c:pt>
                <c:pt idx="289">
                  <c:v>7008</c:v>
                </c:pt>
                <c:pt idx="290">
                  <c:v>7013</c:v>
                </c:pt>
                <c:pt idx="291">
                  <c:v>7020</c:v>
                </c:pt>
                <c:pt idx="292">
                  <c:v>7026</c:v>
                </c:pt>
                <c:pt idx="293">
                  <c:v>7026</c:v>
                </c:pt>
                <c:pt idx="294">
                  <c:v>7025</c:v>
                </c:pt>
                <c:pt idx="295">
                  <c:v>7024</c:v>
                </c:pt>
                <c:pt idx="296">
                  <c:v>7023</c:v>
                </c:pt>
                <c:pt idx="297">
                  <c:v>7031</c:v>
                </c:pt>
                <c:pt idx="298">
                  <c:v>7033</c:v>
                </c:pt>
                <c:pt idx="299">
                  <c:v>7033</c:v>
                </c:pt>
                <c:pt idx="300">
                  <c:v>7032</c:v>
                </c:pt>
                <c:pt idx="301">
                  <c:v>7033</c:v>
                </c:pt>
                <c:pt idx="302">
                  <c:v>7034</c:v>
                </c:pt>
                <c:pt idx="303">
                  <c:v>7032</c:v>
                </c:pt>
                <c:pt idx="304">
                  <c:v>7032</c:v>
                </c:pt>
                <c:pt idx="305">
                  <c:v>7031</c:v>
                </c:pt>
                <c:pt idx="306">
                  <c:v>7031</c:v>
                </c:pt>
                <c:pt idx="307">
                  <c:v>7029</c:v>
                </c:pt>
                <c:pt idx="308">
                  <c:v>7029</c:v>
                </c:pt>
                <c:pt idx="309">
                  <c:v>7025</c:v>
                </c:pt>
                <c:pt idx="310">
                  <c:v>7027</c:v>
                </c:pt>
                <c:pt idx="311">
                  <c:v>7029</c:v>
                </c:pt>
                <c:pt idx="312">
                  <c:v>7031</c:v>
                </c:pt>
                <c:pt idx="313">
                  <c:v>7032</c:v>
                </c:pt>
                <c:pt idx="314">
                  <c:v>7037</c:v>
                </c:pt>
                <c:pt idx="315">
                  <c:v>7045</c:v>
                </c:pt>
                <c:pt idx="316">
                  <c:v>7049</c:v>
                </c:pt>
                <c:pt idx="317">
                  <c:v>7056</c:v>
                </c:pt>
                <c:pt idx="318">
                  <c:v>7057</c:v>
                </c:pt>
                <c:pt idx="319">
                  <c:v>7059</c:v>
                </c:pt>
                <c:pt idx="320">
                  <c:v>7059</c:v>
                </c:pt>
                <c:pt idx="321">
                  <c:v>7059</c:v>
                </c:pt>
                <c:pt idx="322">
                  <c:v>7059</c:v>
                </c:pt>
                <c:pt idx="323">
                  <c:v>7057</c:v>
                </c:pt>
                <c:pt idx="324">
                  <c:v>7063</c:v>
                </c:pt>
                <c:pt idx="325">
                  <c:v>7070</c:v>
                </c:pt>
                <c:pt idx="326">
                  <c:v>7076</c:v>
                </c:pt>
                <c:pt idx="327">
                  <c:v>7085</c:v>
                </c:pt>
                <c:pt idx="328">
                  <c:v>7093</c:v>
                </c:pt>
                <c:pt idx="329">
                  <c:v>7095</c:v>
                </c:pt>
                <c:pt idx="330">
                  <c:v>7110</c:v>
                </c:pt>
                <c:pt idx="331">
                  <c:v>7109</c:v>
                </c:pt>
                <c:pt idx="332">
                  <c:v>7119</c:v>
                </c:pt>
                <c:pt idx="333">
                  <c:v>7134</c:v>
                </c:pt>
                <c:pt idx="334">
                  <c:v>7146</c:v>
                </c:pt>
                <c:pt idx="335">
                  <c:v>7159</c:v>
                </c:pt>
                <c:pt idx="336">
                  <c:v>7185</c:v>
                </c:pt>
                <c:pt idx="337">
                  <c:v>7212</c:v>
                </c:pt>
                <c:pt idx="338">
                  <c:v>7224</c:v>
                </c:pt>
                <c:pt idx="339">
                  <c:v>7234</c:v>
                </c:pt>
                <c:pt idx="340">
                  <c:v>7237</c:v>
                </c:pt>
                <c:pt idx="341">
                  <c:v>7240</c:v>
                </c:pt>
                <c:pt idx="342">
                  <c:v>7259</c:v>
                </c:pt>
                <c:pt idx="343">
                  <c:v>7285</c:v>
                </c:pt>
                <c:pt idx="344">
                  <c:v>7286</c:v>
                </c:pt>
                <c:pt idx="345">
                  <c:v>7294</c:v>
                </c:pt>
                <c:pt idx="346">
                  <c:v>7297</c:v>
                </c:pt>
                <c:pt idx="347">
                  <c:v>7302</c:v>
                </c:pt>
                <c:pt idx="348">
                  <c:v>7305</c:v>
                </c:pt>
                <c:pt idx="349">
                  <c:v>7305</c:v>
                </c:pt>
                <c:pt idx="350">
                  <c:v>7306</c:v>
                </c:pt>
                <c:pt idx="351">
                  <c:v>7322</c:v>
                </c:pt>
                <c:pt idx="352">
                  <c:v>7336</c:v>
                </c:pt>
                <c:pt idx="353">
                  <c:v>7335</c:v>
                </c:pt>
                <c:pt idx="354">
                  <c:v>7336</c:v>
                </c:pt>
                <c:pt idx="355">
                  <c:v>7335</c:v>
                </c:pt>
                <c:pt idx="356">
                  <c:v>7344</c:v>
                </c:pt>
                <c:pt idx="357">
                  <c:v>7345</c:v>
                </c:pt>
                <c:pt idx="358">
                  <c:v>7351</c:v>
                </c:pt>
                <c:pt idx="359">
                  <c:v>7357</c:v>
                </c:pt>
                <c:pt idx="360">
                  <c:v>7354</c:v>
                </c:pt>
                <c:pt idx="361">
                  <c:v>7352</c:v>
                </c:pt>
                <c:pt idx="362">
                  <c:v>7352</c:v>
                </c:pt>
                <c:pt idx="363">
                  <c:v>7351</c:v>
                </c:pt>
                <c:pt idx="364">
                  <c:v>7350</c:v>
                </c:pt>
                <c:pt idx="365">
                  <c:v>7350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C9-454F-9A21-BEDB14BAA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125784"/>
        <c:axId val="268126112"/>
      </c:lineChart>
      <c:dateAx>
        <c:axId val="26812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126112"/>
        <c:crosses val="autoZero"/>
        <c:auto val="1"/>
        <c:lblOffset val="100"/>
        <c:baseTimeUnit val="days"/>
      </c:dateAx>
      <c:valAx>
        <c:axId val="26812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12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71058-3393-4EF3-AA5A-7A563A80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windeln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0864E6-67DB-499F-8470-B89B0D22D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80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95F23-A600-4A72-B914-69DA933A2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1FBF9-54C2-4B24-B414-75413B3F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68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windeln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windeln</dc:title>
  <dc:creator>Frederik Peiniger</dc:creator>
  <cp:lastModifiedBy>Frederik Peiniger</cp:lastModifiedBy>
  <cp:revision>1</cp:revision>
  <dcterms:created xsi:type="dcterms:W3CDTF">2021-01-21T15:31:50Z</dcterms:created>
  <dcterms:modified xsi:type="dcterms:W3CDTF">2021-01-21T15:31:55Z</dcterms:modified>
</cp:coreProperties>
</file>