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46BB6-4323-4313-AB92-BF48265A2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Stories Table  | Marcas - Cabreiroa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99751D-390D-440D-8E26-FBB047D2E8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4001371"/>
              </p:ext>
            </p:extLst>
          </p:nvPr>
        </p:nvGraphicFramePr>
        <p:xfrm>
          <a:off x="457200" y="1731963"/>
          <a:ext cx="781812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75491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9801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0620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1094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9348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91216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1304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1921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2577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7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cabreiroa - 2020-10-14 14:48:40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15.10.2020 14:31:43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10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cabreiroa - 2020-10-14 12:29:33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14.10.2020 14:31:58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3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cabreiroa - 2020-10-13 22:48:21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1 - 0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14.10.2020 22:31:31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63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cabreiroa - 2020-10-11 09:08:55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12.10.2020 09:05:52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38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cabreiroa - 2020-10-10 22:53:06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1 - 0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11.10.2020 22:31:20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9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cabreiroa - 2020-10-08 12:29:22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09.10.2020 12:00:58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88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cabreiroa - 2020-10-07 22:48:18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0 - 0 Mañana publicaremos el resultado del sorteo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08.10.2020 22:31:38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66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cabreiroa - 2020-10-07 10:26:21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¡Último día!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08.10.2020 10:01:05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48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cabreiroa - 2020-10-05 13:18:50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apetece 
irte de gira?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06.10.2020 13:01:21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693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92E32-F56B-48EB-85A0-B62EDAD35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16.09.2020 - 15.10.2020</a:t>
            </a:r>
          </a:p>
        </p:txBody>
      </p:sp>
    </p:spTree>
    <p:extLst>
      <p:ext uri="{BB962C8B-B14F-4D97-AF65-F5344CB8AC3E}">
        <p14:creationId xmlns:p14="http://schemas.microsoft.com/office/powerpoint/2010/main" val="706281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2F281-5FA6-4F2E-8A3D-AF1752CE0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Stories Table  | Marcas - Cabreiroa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B49A4-C629-4ADA-B4A8-C26CA3C686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2820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13170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06375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61814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1262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3391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3758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76305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88094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3172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151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cabreiroa - 2020-10-04 20:07:28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05.10.2020 19:31:40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58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cabreiroa - 2020-09-19 17:24:44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20.09.2020 17:10:11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33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A5452-CC4B-41FA-ABF1-6B9D2E058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16.09.2020 - 15.10.2020</a:t>
            </a:r>
          </a:p>
        </p:txBody>
      </p:sp>
    </p:spTree>
    <p:extLst>
      <p:ext uri="{BB962C8B-B14F-4D97-AF65-F5344CB8AC3E}">
        <p14:creationId xmlns:p14="http://schemas.microsoft.com/office/powerpoint/2010/main" val="9613083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195</Words>
  <Application>Microsoft Office PowerPoint</Application>
  <PresentationFormat>On-screen Show (4:3)</PresentationFormat>
  <Paragraphs>121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Stories Table  | Marcas - Cabreiroa - 1 of 2</vt:lpstr>
      <vt:lpstr>Instagram Stories Table  | Marcas - Cabreiroa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Marcas - Cabreiroa - 1 of 2</dc:title>
  <dc:creator>Frederik Peiniger</dc:creator>
  <cp:lastModifiedBy>Frederik Peiniger</cp:lastModifiedBy>
  <cp:revision>1</cp:revision>
  <dcterms:created xsi:type="dcterms:W3CDTF">2020-10-16T09:37:07Z</dcterms:created>
  <dcterms:modified xsi:type="dcterms:W3CDTF">2020-10-16T09:37:46Z</dcterms:modified>
</cp:coreProperties>
</file>