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664B5-AC85-4438-B0E1-2C1FFC33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A60D6-99E6-4218-9A55-A557E78F6D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649885"/>
              </p:ext>
            </p:extLst>
          </p:nvPr>
        </p:nvGraphicFramePr>
        <p:xfrm>
          <a:off x="457200" y="1731963"/>
          <a:ext cx="8229600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47126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2729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1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863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113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122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8201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145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296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66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8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sonestrellagalicia - 2020-04-12 21:04:45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maravilla acaba de suceder en nuestro live con @micahphinson  estará durante 24 horas en nuestras stories corre a verlo! @houston_party  #sigamosON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92737489_982551832160712_5275700961799125025_n.jpg?_nc_cat=102&amp;_nc_sid=8ae9d6&amp;_nc_oc=AQlvm0mFuH94Le_z_8Zwr4jZrz99AZXEM-jf-RzUA9tdZL_E6lY14a2TY9eK0LQ-EPs&amp;_nc_ht=scontent-iad3-1.xx&amp;oh=3b4d1e3b1d390b6bb1a5976be2cad0e3&amp;oe=5EB8650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98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29817-94E9-4592-9323-1B31DC984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29759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4759-32F4-49E4-95F4-2A6104E3D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14EE8-083B-424E-A0AD-125B881A7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691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26744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42455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7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36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87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961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192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733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064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142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38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https://scontent-iad3-1.xx.fbcdn.net/v/t51.12442-15/92725913_102784791355296_5219219521513616394_n.jpg?_nc_cat=111&amp;_nc_sid=8ae9d6&amp;_nc_ohc=PPEzTx1mMgkAX8TKOCx&amp;_nc_ht=scontent-iad3-1.xx&amp;oh=34eaf53fbf8c5fa52f59e471067e4975&amp;oe=5EB9392C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68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F0DC5-5687-465E-BA4C-3BE52A5D2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08156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04336-CB27-4EBF-8406-177FFAF1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4D1F4-FB0E-42BB-A5F7-28CD7C0C7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685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2081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2930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766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782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362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681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89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35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87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76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19:08:20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https://scontent-iad3-1.xx.fbcdn.net/v/t51.12442-15/92811665_592671298262274_3314860974669606497_n.jpg?_nc_cat=102&amp;_nc_sid=8ae9d6&amp;_nc_ohc=obvZHXVLJLcAX-0kaFL&amp;_nc_ht=scontent-iad3-1.xx&amp;oh=7fa340e805300c6de3fcdb430d445fca&amp;oe=5EB9C5EE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68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FAA2E-A855-4072-B7EB-738C89E19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412625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3F30-85FF-4620-B16A-D277D92E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CF840-D74D-4551-91D2-5E74454241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47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18880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7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69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13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90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31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052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099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82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051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94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19:07:38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@anagarciabeiro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https://scontent-iad3-1.xx.fbcdn.net/v/t51.12442-15/93482717_242626910476238_2922128726073882359_n.jpg?_nc_cat=100&amp;_nc_sid=8ae9d6&amp;_nc_ohc=L5WVdGJV7KQAX98mu1S&amp;_nc_ht=scontent-iad3-1.xx&amp;oh=65133b14b836a0285831677f67866093&amp;oe=5EB9C483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67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DEE5D-A627-43A2-87F9-4E1D6209E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34038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18669-C101-4F68-A3C4-B563CA5E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92A1E-95D5-4A9D-BE62-FB2D9C3CE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848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58524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7058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0573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015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812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792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20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653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77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555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9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19:06:12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https://scontent-iad3-1.xx.fbcdn.net/v/t51.12442-15/92570454_139841530918268_2132735066700690427_n.jpg?_nc_cat=100&amp;_nc_sid=8ae9d6&amp;_nc_ohc=IHOhKbz1excAX-q2LDC&amp;_nc_ht=scontent-iad3-1.xx&amp;oh=fd4b54052ea1b0a10ad25a199a79b3ea&amp;oe=5EBA37FB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6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509E3-C8F4-43CC-872B-8401359DA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961351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4BB66-1C0F-481E-A8DC-24C7EFFC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67900-AB89-4F09-BAFC-49BF804C8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986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296465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8392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36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80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21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847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905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9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34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23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5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https://scontent-iad3-1.xx.fbcdn.net/v/t51.12442-15/93759638_2637715813180295_1106020120326637640_n.jpg?_nc_cat=100&amp;_nc_sid=8ae9d6&amp;_nc_ohc=gL85NGp7JK0AX9qFueJ&amp;_nc_ht=scontent-iad3-1.xx&amp;oh=dde2871799bfd5ae298e8c58d4fd7494&amp;oe=5EBA77CA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96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4CA7D-6DFA-40E7-8F2F-0FA853ABB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460453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0875-4822-4D49-9AAF-D36172D24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1D4AD-187F-4415-A5FD-54C11FE6C9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969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695638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96985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96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462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643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58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407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507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973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32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3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@chumosky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https://scontent-iad3-1.xx.fbcdn.net/v/t51.12442-15/93244819_783088518885018_5135307173548683808_n.jpg?_nc_cat=105&amp;_nc_sid=8ae9d6&amp;_nc_ohc=y2X-vbS6HXkAX9p3wYA&amp;_nc_ht=scontent-iad3-1.xx&amp;oh=a5c139e7b1a13a2727389f6072b26b75&amp;oe=5EB8D286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10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F9254-5F97-4665-AD0E-0893B0569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941356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FD73-58FC-43EC-A518-3224B9EC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C4EE4-6916-43AC-A08A-2A07E8C87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53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3306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65209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115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44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731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27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229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352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214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6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https://scontent-iad3-1.xx.fbcdn.net/v/t51.12442-15/93630332_244237906820842_1123032955795657609_n.jpg?_nc_cat=104&amp;_nc_sid=8ae9d6&amp;_nc_ohc=Pf8BjJqXUUgAX81CD_-&amp;_nc_ht=scontent-iad3-1.xx&amp;oh=2c6848acd06d1a589468fd7850b7a360&amp;oe=5EB850F9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30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16C2C-A491-414F-A03F-73A4D5D4D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96422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C61C-36D1-476C-A7EF-42D95602B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0CEF2-0DF7-461B-9F7A-5F1CCE278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50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86422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98892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612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29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28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169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84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012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894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079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0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19:03:18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@andrelop87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https://scontent-iad3-1.xx.fbcdn.net/v/t51.12442-15/92855801_241202743738496_5433254106858815130_n.jpg?_nc_cat=103&amp;_nc_sid=8ae9d6&amp;_nc_ohc=zPqDx7cyQ_wAX9J03SH&amp;_nc_ht=scontent-iad3-1.xx&amp;oh=7c1d0dbfb0cc10ca9c68aa64a6fefb1a&amp;oe=5EB8DB0C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22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AA90-E0B0-4A18-847F-74C8CDAAB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36448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B2D4-5EE1-4DA0-B441-EF6034362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D0A75-CF61-45FD-BC4D-8936BF247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941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68021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9945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630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70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7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077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998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969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96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3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5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19:02:19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https://scontent-iad3-1.xx.fbcdn.net/v/t51.12442-15/92631830_239177510821206_1759448554565135312_n.jpg?_nc_cat=106&amp;_nc_sid=8ae9d6&amp;_nc_ohc=HTKxvPjh0ogAX_e_Mus&amp;_nc_ht=scontent-iad3-1.xx&amp;oh=d35869a604d0258f86b7ac755c713f00&amp;oe=5EBA0899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567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986A6-CB81-4784-BF83-47581A7E9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396922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118D-252E-46BD-9308-042DAB3BB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DC566-5AFF-456C-9668-DB6D14E60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47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673663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48890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45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493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623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611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648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565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031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607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0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19:02:18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https://scontent-iad3-1.xx.fbcdn.net/v/t51.12442-15/93189227_230294648182311_8886607699919330999_n.jpg?_nc_cat=107&amp;_nc_sid=8ae9d6&amp;_nc_ohc=bQaUJq0ZXicAX9jZPcX&amp;_nc_ht=scontent-iad3-1.xx&amp;oh=c9f481871ac57393ec567624e652f1c1&amp;oe=5EBB9AE1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06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BB6DC-509F-4D3E-8279-F8E40C267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71701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904EC-67CB-4398-8E5D-FFACA3E6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DDE9F-9EFF-40EE-B856-3B694A2AA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825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862167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200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115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456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250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611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865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52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21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125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92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19:01:40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@beerhops1906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https://scontent-iad3-1.xx.fbcdn.net/v/t51.12442-15/93245326_223478585555268_4133095514223408618_n.jpg?_nc_cat=110&amp;_nc_sid=8ae9d6&amp;_nc_ohc=VHt34R9bicwAX99Wsy7&amp;_nc_ht=scontent-iad3-1.xx&amp;oh=921cb1cbf69727912d817ecf05cc70b1&amp;oe=5EB9A08B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60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B29B3-608F-4144-939A-7AD6C9D28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327270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E692-0592-423E-8143-9C23FABE7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DF7A0-85D6-4E35-8C3B-C96BEB1EF9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85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80979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7014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66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492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92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650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044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91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23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413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6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19:00:35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https://scontent-iad3-1.xx.fbcdn.net/v/t51.12442-15/93591675_2644293215677372_3781729744303738665_n.jpg?_nc_cat=101&amp;_nc_sid=8ae9d6&amp;_nc_ohc=NoltzyjE0tYAX_snTnP&amp;_nc_ht=scontent-iad3-1.xx&amp;oh=1204cb36fa89cc1e709ae16c41e3bcb5&amp;oe=5EBA8A91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24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18C09-DDC6-4276-9F38-2901BC7BD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811786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ACCBA-9126-4353-9EBA-0CF3B2A9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69FCB-6B10-46CE-9CF9-B2AB00767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071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91889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0642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41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51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961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464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653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07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21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180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04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18:59:51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@paiobilbao_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https://scontent-iad3-1.xx.fbcdn.net/v/t51.12442-15/93412073_665229720938930_2692018163176745769_n.jpg?_nc_cat=104&amp;_nc_sid=8ae9d6&amp;_nc_ohc=couYmgb0qGAAX_Wdlsy&amp;_nc_ht=scontent-iad3-1.xx&amp;oh=a02252eecb32a7308e885a01f0f6923e&amp;oe=5EB83ADA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8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949E6-A54D-4F3B-A0A3-FB80FD69C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555925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DB35-FC80-4EA6-8E84-85685A35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5593B-BFD6-406B-99E4-B4BB2C770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543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567357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760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33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847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769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95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53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18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51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01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6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estrellagalicia - 2020-04-12 18:57:25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https://scontent-iad3-1.xx.fbcdn.net/v/t51.12442-15/92781373_665576990933790_3058950692615619238_n.jpg?_nc_cat=100&amp;_nc_sid=8ae9d6&amp;_nc_ohc=BI8ZayA3W4sAX8RRHtB&amp;_nc_ht=scontent-iad3-1.xx&amp;oh=84d28aa1422306862451e5be5181b926&amp;oe=5EBA4887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35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B9AE5-7E6B-4933-BDC3-64334442F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3156834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A6B2-6BE6-411A-AEAA-C67828AD3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B82B8-F04A-44A1-AB09-27473275E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01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40560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29177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534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80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30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412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372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407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833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5909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1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- 2020-04-12 18:56:39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¿Bailamos?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93109549_1101393480219178_3027349868176320978_n.jpg?_nc_cat=108&amp;_nc_sid=8ae9d6&amp;_nc_oc=AQmXLtwyzfKepw7RpwXiU0qaXpQ-FQgfRaaOrFF4m3bTV7Q5XiWDt5V6f5Lr38tVtio&amp;_nc_ht=scontent-iad3-1.cdninstagram.com&amp;oh=564fcf4a55f9772e8628965816e01b63&amp;oe=5EBAF2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52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E0653-E18F-4BDA-8FD7-EDB5B894D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539507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9FA50-F22E-4BFB-A915-A4ED3C6E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8AEED-715C-436A-9FCF-000D27EC8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730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24053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1856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0936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792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620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575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79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97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602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3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17:18:55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https://scontent-iad3-1.cdninstagram.com/v/t51.12442-15/93142684_559554521351719_8827283231679329836_n.jpg?_nc_cat=108&amp;_nc_sid=8ae9d6&amp;_nc_ohc=-jG5tjBgTGgAX-Oq5HC&amp;_nc_ht=scontent-iad3-1.cdninstagram.com&amp;oh=88ff9f002d49a20d0500089d51fa1b8d&amp;oe=5EB8B65C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1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F687F-9F9A-4812-B85E-4353808A4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3230945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C1E2-221C-48F6-A9EF-4C361E352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8BCC6-3182-4833-9036-CA30A0089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524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359032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278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550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334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51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307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274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501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573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25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31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https://scontent-iad3-1.cdninstagram.com/v/t51.12442-15/92767890_281094059574163_1231206083652423125_n.jpg?_nc_cat=101&amp;_nc_sid=8ae9d6&amp;_nc_ohc=UtFPxr1u-0wAX8SulVc&amp;_nc_ht=scontent-iad3-1.cdninstagram.com&amp;oh=108f70b2808b2abda42fc34a7ee21959&amp;oe=5EBA34CF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96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1060-E3C2-471D-AAA9-0B1B43A0A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427199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D734-8C12-43DE-A559-11640AAC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48B0B-FE64-428C-822B-14CCE6B487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533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51368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9184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898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58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86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134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52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678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10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0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17:18:23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https://scontent-iad3-1.cdninstagram.com/v/t51.12442-15/92688637_667910037357408_6859900161744194368_n.jpg?_nc_cat=100&amp;_nc_sid=8ae9d6&amp;_nc_ohc=TUY1wFD9XmgAX-gfJk-&amp;_nc_ht=scontent-iad3-1.cdninstagram.com&amp;oh=d6d91138857f905ce2197d4c8c51b2df&amp;oe=5EB81AEE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7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12B98-D564-4B02-99FA-E2836EDDA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108889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F851-738F-47CD-8CC6-AF4C95BE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8D4712-BE8B-471D-97A6-72E95CB91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391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191513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73790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92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69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59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77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96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189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849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52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96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https://scontent-iad3-1.cdninstagram.com/v/t51.12442-15/93476658_140588410842379_8060085055677293577_n.jpg?_nc_cat=101&amp;_nc_sid=8ae9d6&amp;_nc_ohc=zRNu-p0QC7cAX_nrfoy&amp;_nc_ht=scontent-iad3-1.cdninstagram.com&amp;oh=e74d2b8e218ec2e974a7e090487b426a&amp;oe=5EB8EC45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14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70551-B1BA-49BE-BE7C-7A60EA1CC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4106758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47AD2-AF43-46D8-9E20-BBEB3CB54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57973-2479-46B8-A1B1-AF01BEF72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92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76222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7386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883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72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134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614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64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59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086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07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17:17:45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https://scontent-iad3-1.cdninstagram.com/v/t51.12442-15/93143890_220844719184628_7822524882057252182_n.jpg?_nc_cat=110&amp;_nc_sid=8ae9d6&amp;_nc_ohc=wFCv9S1Xgm4AX9-WRhm&amp;_nc_ht=scontent-iad3-1.cdninstagram.com&amp;oh=b2b722d84b4cd456761288030fb8d41c&amp;oe=5EB87035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88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CCAAA-13AD-4B77-9467-A647D2023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3964397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73B7-9E70-4447-8496-509BEF23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64052C-4407-4329-868E-0BF2CCD14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8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5195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2556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970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297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794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049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346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006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11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77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5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https://scontent-iad3-1.cdninstagram.com/v/t51.12442-15/92827732_112630237073220_1178198757315391933_n.jpg?_nc_cat=106&amp;_nc_sid=8ae9d6&amp;_nc_ohc=p24sx-bGllIAX91iZY2&amp;_nc_ht=scontent-iad3-1.cdninstagram.com&amp;oh=e05bb66dff115136e9ebb58d3c8c1bbb&amp;oe=5EBB514A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27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3B3E4-57A8-4350-ABDE-534FF9E9C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760276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950C4-1D15-41E3-9FAE-274F7157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929AA-4718-493C-8833-F250E03AC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613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29311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03571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404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933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672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372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169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343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2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58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17:17:11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https://scontent-iad3-1.cdninstagram.com/v/t51.12442-15/93244819_117159479945365_7058807896479422693_n.jpg?_nc_cat=100&amp;_nc_sid=8ae9d6&amp;_nc_ohc=IgIyCKvLeG0AX_YGZWp&amp;_nc_ht=scontent-iad3-1.cdninstagram.com&amp;oh=86ad590d7aaa28e846ff53eea0b286cd&amp;oe=5EB86C45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3AD6E-8AB8-472D-925F-8FE6852BC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951970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D0F7-B4D1-44B3-B0AB-F3DA6CF93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27D70-7A8C-42DC-AC25-C7D3970D4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81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6300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8697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151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481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983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56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529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069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129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17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0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17:17:10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https://scontent-iad3-1.cdninstagram.com/v/t51.12442-15/92526480_3169930983053249_7679437672215590227_n.jpg?_nc_cat=105&amp;_nc_sid=8ae9d6&amp;_nc_ohc=MZMJO1nj4wAAX965Dnd&amp;_nc_ht=scontent-iad3-1.cdninstagram.com&amp;oh=8cba56c63f0d03d93d04fa36bd111f37&amp;oe=5EB8798D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91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D5001-76C8-431F-840B-354ECCF96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2736707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35901-8318-4B88-843B-6F3F34D3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Hijos de Rivera - Esp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75C2B-EC65-4092-B0AD-B20290E5F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2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144509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1083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46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354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808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518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13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667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841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982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2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cervezas1906 - 2020-04-12 17:17:09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https://scontent-iad3-1.cdninstagram.com/v/t51.12442-15/92626497_2616777511783588_2450195046871427836_n.jpg?_nc_cat=105&amp;_nc_sid=8ae9d6&amp;_nc_ohc=QdEhW6Kb7kUAX9zQavj&amp;_nc_ht=scontent-iad3-1.cdninstagram.com&amp;oh=9e17dc0bb9d52c6739e42ec8ecb83f94&amp;oe=5EB90B9E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44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6140A-06A5-49C3-AA78-79F4D2C8B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19.03.2020 - 12.04.2020</a:t>
            </a:r>
          </a:p>
        </p:txBody>
      </p:sp>
    </p:spTree>
    <p:extLst>
      <p:ext uri="{BB962C8B-B14F-4D97-AF65-F5344CB8AC3E}">
        <p14:creationId xmlns:p14="http://schemas.microsoft.com/office/powerpoint/2010/main" val="44228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2345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Hijos de Rivera - Esp - 1 of 25</vt:lpstr>
      <vt:lpstr>Instagram Stories Table  | Hijos de Rivera - Esp - 2 of 25</vt:lpstr>
      <vt:lpstr>Instagram Stories Table  | Hijos de Rivera - Esp - 3 of 25</vt:lpstr>
      <vt:lpstr>Instagram Stories Table  | Hijos de Rivera - Esp - 4 of 25</vt:lpstr>
      <vt:lpstr>Instagram Stories Table  | Hijos de Rivera - Esp - 5 of 25</vt:lpstr>
      <vt:lpstr>Instagram Stories Table  | Hijos de Rivera - Esp - 6 of 25</vt:lpstr>
      <vt:lpstr>Instagram Stories Table  | Hijos de Rivera - Esp - 7 of 25</vt:lpstr>
      <vt:lpstr>Instagram Stories Table  | Hijos de Rivera - Esp - 8 of 25</vt:lpstr>
      <vt:lpstr>Instagram Stories Table  | Hijos de Rivera - Esp - 9 of 25</vt:lpstr>
      <vt:lpstr>Instagram Stories Table  | Hijos de Rivera - Esp - 10 of 25</vt:lpstr>
      <vt:lpstr>Instagram Stories Table  | Hijos de Rivera - Esp - 11 of 25</vt:lpstr>
      <vt:lpstr>Instagram Stories Table  | Hijos de Rivera - Esp - 12 of 25</vt:lpstr>
      <vt:lpstr>Instagram Stories Table  | Hijos de Rivera - Esp - 13 of 25</vt:lpstr>
      <vt:lpstr>Instagram Stories Table  | Hijos de Rivera - Esp - 14 of 25</vt:lpstr>
      <vt:lpstr>Instagram Stories Table  | Hijos de Rivera - Esp - 15 of 25</vt:lpstr>
      <vt:lpstr>Instagram Stories Table  | Hijos de Rivera - Esp - 16 of 25</vt:lpstr>
      <vt:lpstr>Instagram Stories Table  | Hijos de Rivera - Esp - 17 of 25</vt:lpstr>
      <vt:lpstr>Instagram Stories Table  | Hijos de Rivera - Esp - 18 of 25</vt:lpstr>
      <vt:lpstr>Instagram Stories Table  | Hijos de Rivera - Esp - 19 of 25</vt:lpstr>
      <vt:lpstr>Instagram Stories Table  | Hijos de Rivera - Esp - 20 of 25</vt:lpstr>
      <vt:lpstr>Instagram Stories Table  | Hijos de Rivera - Esp - 21 of 25</vt:lpstr>
      <vt:lpstr>Instagram Stories Table  | Hijos de Rivera - Esp - 22 of 25</vt:lpstr>
      <vt:lpstr>Instagram Stories Table  | Hijos de Rivera - Esp - 23 of 25</vt:lpstr>
      <vt:lpstr>Instagram Stories Table  | Hijos de Rivera - Esp - 24 of 25</vt:lpstr>
      <vt:lpstr>Instagram Stories Table  | Hijos de Rivera - Esp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Hijos de Rivera - Esp - 1 of 25</dc:title>
  <dc:creator>Frederik Peiniger</dc:creator>
  <cp:lastModifiedBy>Frederik Peiniger</cp:lastModifiedBy>
  <cp:revision>1</cp:revision>
  <dcterms:created xsi:type="dcterms:W3CDTF">2020-04-13T11:17:41Z</dcterms:created>
  <dcterms:modified xsi:type="dcterms:W3CDTF">2020-04-13T11:21:09Z</dcterms:modified>
</cp:coreProperties>
</file>