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65F3A-A16A-4E04-AAFE-7BAB80759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12595-63D3-4F8D-BB68-E971D54D79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3187562"/>
              </p:ext>
            </p:extLst>
          </p:nvPr>
        </p:nvGraphicFramePr>
        <p:xfrm>
          <a:off x="457200" y="1731963"/>
          <a:ext cx="8229600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14640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856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6014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3037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5565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8101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038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1499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36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45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 - 2019-01-24 17:42:12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Llora, medita, ama…pero dilo con los nuevos Stickers de Estrella Galicia para WhatsApp que acabamos de lanzar 🙌
¡Descárgatelos ahora en el link de nuestra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6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- 2019-01-24 09:50:12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💘 Se acerca San Valentín y nos hemos propuesto seleccionar las mejores canciones de amor 🥰 ¿Nos ayudas? 1⃣ Comenta en este post cúal es la mejor canción de amor para ti indicando "Autor - Título" 🎤 2⃣ Y, si además sigues a @cabreiroa, entrarás en el sorteo de un lote de productos 😉 Entre todas las propuestas, crearemos el top #CabreiroáLoveSongs con lo mejor de lo mejor 😍  Bases en el link de la bio ⬆ https://hdriv.es/CabreiroaLoveSongs1
#Cabreiroá #love #amor #sanvalentin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62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0DEF5-D61E-4918-BF10-17329C98C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393595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4896-1E4C-4EF1-A2BC-5D56D8EC7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1603C-0BB4-47B1-8369-3ECAC830D6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832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41730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1299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858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046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759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7577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519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324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922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9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- 2019-01-22 17:25:03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deshidratación debida al esfuerzo físico tiene efectos negativos sobre tu rendimiento 😖 Cuida tu hidratación antes, durante y después de marcarte tus trucos 💪
#Cabreiroá #VidaEquilibrada #agua #skate #skateboard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63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estrellagalicia00 - 2019-01-22 15:00:51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hoy sea nuestro día, queremos brindar por todos los que estáis ahí detrás. 🍻#diadelcommunitymanager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5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cerveza1906 - 2019-01-22 14:29:16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cerveza 1906 y la buena música se fusionan en #1906historias. Aquí las horas, lugares y conciertos para esta semana en Madrid.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31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estrellagalicia00 - 2019-01-21 18:54:55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¡Queremos cambiar tu #BlueMonday por Beer Monday! Etiqueta a un amigo, si no te da like en diez minutos, te debe una #Estrellagalicia00 😉🍻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97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75D86-FF2C-46AD-8A4F-0217C345D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2736930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35C8E-72D6-4F11-95A2-B21F09F0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E4E12C-BADE-42D1-9424-8DBB71D7F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924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15486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088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4205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804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315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883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0938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5846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619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4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- 2019-01-21 17:30:33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Velada de rock de raíces, sudor y buena cerveza en #SONEGLive con @thearizonababy (con Javier Vielba como incombustible frontman) que presentó en @Hangarcordoba su último trabajo, 'Sonora' 🔥
.
.
🗓️ 18/01/19
.
📸 @jmgrimaldifotografia
.
¡Álbum completo en las stories!
.
.
#10añosdeSONEstrellaGalicia #sonestrellagalicia #conciertos #enero #córdoba #hangar #arizonababy #javiervielba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251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F5F84-0280-45D9-908A-40E5C3EB4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699405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89375-242C-40E2-92CF-B24D6B1A5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05D8F-C89A-4AF8-ADCA-E53041F22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341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531385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668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48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279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378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4424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599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099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2590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66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- 2019-01-21 17:10:31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Velada de rock de raíces, sudor y buena cerveza en #SONEGLive con @thearizonababy (con Javier Vielba como incombustible frontman) que presentó en @Hangarcordoba su último trabajo, 'Sonora' 🔥
.
.
🗓️ 18/01/19
.
📸 @jmgrimaldifotografia
.
¡Álbum completo en las stories!
.
.
#10añosdeSONEstrellaGalicia #sonestrellagalicia #conciertos #enero #córdoba #hangar #arizonababy #javiervielba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043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F585E-41F8-4697-B4B6-0DCE35394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3723127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29648-CFC7-4ED5-9A00-9BF07F56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1F551-3D49-49C3-BAA4-EDFEBC55D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70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05633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3860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845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7804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38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6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9227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850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583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1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- 2019-01-21 17:07:29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Velada de rock de raíces, sudor y buena cerveza en #SONEGLive con @thearizonababy (con Javier Vielba como incombustible frontman) que presentó en @Hangarcordoba su último trabajo, 'Sonora' 🔥
.
.
🗓️ 18/01/19
.
📸 @jmgrimaldifotografia
.
¡Álbum completo en las stories!
.
.
#10añosdeSONEstrellaGalicia #sonestrellagalicia #conciertos #enero #córdoba #hangar #arizonababy #javiervielba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35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cerveza1906 - 2019-01-21 16:31:14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tienen en común Benjamín Prado y la #cerveza1906? #1906historias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482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33096-AD12-46BE-821C-874A9A4AE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2307246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23CB1-0414-464C-84D0-1ABEA7894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B1322-B270-4592-8A3A-C7B17CD4CA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8060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10393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989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477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509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69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1890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807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161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525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- 2019-01-21 08:15:25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Dicen que el #BlueMonday es el día más triste del año... Dejadnos que lo pongamos en duda 😎
#Cabreiroá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68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- 2019-01-20 10:56:05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⬆ Tenemos la receta que estás buscando para este domingo ⬆ Descúbrela en el link de la bio ⬆ https://hdriv.es/PlaylistMaridaje
#Cabreiroá #Magma #foodie #gourmet #recipe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00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cerveza1906 - 2019-01-19 19:38:49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Joaquín Sabina y Benjamín Prado comparten pasión por la #cerveza1906 y el centro de Madrid. Pronto podrás disfrutar de sus conversaciones en el link de nuestro perfil.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042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03523-22AE-4832-9037-6C54FB279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325857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D458-5721-442B-84B1-6E31FF153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8E0449-B204-4CB0-B9E8-7686A8E44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588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66164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03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851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641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2312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702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4673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486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42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75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- 2019-01-19 12:06:04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1/3 ✨
Celebramos nuestro décimo aniversario manteniendo nuestra apuesta por la música alternativa: aquella que mezcla estilos diversos, fusiona géneros y crea tendencia sin olvidar los clásicos
.
📷 Vetusta Morla en Londres (sala The Coronet, 2012)
.
.
.
@vetustamorla @printroomthecoronet #SONEGLive #sonestrellagalicia #conciertos #10añosdeSONEstrellaGalicia #vetustamorla #londres #2012 #thecoronet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83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3AEA7-E73E-4727-BEB7-96B5B603A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805512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8BB9D-0E9F-42DF-9485-22E40D02C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F6A38-EBCD-4867-B871-1E422D628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940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92229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555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876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324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260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612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917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259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95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- 2019-01-19 12:03:05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2/3 ✨
Cada concierto de SON Estrella Galicia rinde culto a la música en directo en salas de referencia, festivales y escenarios inusuales.
.
📷 Vetusta Morla en Londres (sala The Coronet, 2012)
.
.
.
@vetustamorla @printroomthecoronet #SONEGLive #sonestrellagalicia #conciertos #10añosdeSONEstrellaGalicia #vetustamorla #londres #2012 #thecoronet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008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28AD4-6EEC-4941-A354-3610E25DB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1760602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C1FB6-8D70-467C-812A-BBF283C95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AC8342-4274-44FE-BADF-470EDDC6C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4844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99827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298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310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972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357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782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5731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155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065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11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sonestrellagalicia - 2019-01-19 12:00:05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3/3 ✨
El objetivo es muy claro: ofrecer al público más melómano experiencias musicales inolvidables acompañadas de la mejor cerveza
.
📷 Vetusta Morla en Londres (sala The Coronet, 2012)
.
.
.
@vetustamorla @printroomthecoronet #SONEGLive #sonestrellagalicia #conciertos #10añosdeSONEstrellaGalicia #vetustamorla #londres #2012 #thecoronet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25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cabreiroa - 2019-01-18 19:47:04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¡Comparte tu felicidad! 😍
#Cabreiroá #amistad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87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cerveza1906 - 2019-01-18 17:17:04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es la agenda de #1906historias de enero. Aquí podrás ver las fechas de los conciertos y los bares de Madrid en los que podrás disfrutar de buena música acompañada de #cerveza1906. ¡No te los pierdas!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65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B0ECF-6923-4558-84DF-ED5DCE5D7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1635226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A5B15-DFA7-4264-B082-15B68C8B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Hijos de Rivera - España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6EA67-B0E7-443B-B6AA-6B7D053E6B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907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52843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69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535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420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8720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764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0231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167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784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92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estrellagalicia00 - 2019-01-18 15:06:43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 @marcmarquez93 y proeza? Habrá que romperse el coco...🧐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12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estrellagalicia - 2019-01-18 10:28:05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Nadie diría que han pasado 10 años por nosotros... 😌
#10YearsChallenge #QueBienNosConservamos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799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DCF54-7C93-427A-A068-ABC5CDC68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18.01.2019 - 24.01.2019</a:t>
            </a:r>
          </a:p>
        </p:txBody>
      </p:sp>
    </p:spTree>
    <p:extLst>
      <p:ext uri="{BB962C8B-B14F-4D97-AF65-F5344CB8AC3E}">
        <p14:creationId xmlns:p14="http://schemas.microsoft.com/office/powerpoint/2010/main" val="1241306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540</Words>
  <Application>Microsoft Office PowerPoint</Application>
  <PresentationFormat>On-screen Show (4:3)</PresentationFormat>
  <Paragraphs>290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Instagram Posts Table | Hijos de Rivera - España - 1 of 10</vt:lpstr>
      <vt:lpstr>Instagram Posts Table | Hijos de Rivera - España - 2 of 10</vt:lpstr>
      <vt:lpstr>Instagram Posts Table | Hijos de Rivera - España - 3 of 10</vt:lpstr>
      <vt:lpstr>Instagram Posts Table | Hijos de Rivera - España - 4 of 10</vt:lpstr>
      <vt:lpstr>Instagram Posts Table | Hijos de Rivera - España - 5 of 10</vt:lpstr>
      <vt:lpstr>Instagram Posts Table | Hijos de Rivera - España - 6 of 10</vt:lpstr>
      <vt:lpstr>Instagram Posts Table | Hijos de Rivera - España - 7 of 10</vt:lpstr>
      <vt:lpstr>Instagram Posts Table | Hijos de Rivera - España - 8 of 10</vt:lpstr>
      <vt:lpstr>Instagram Posts Table | Hijos de Rivera - España - 9 of 10</vt:lpstr>
      <vt:lpstr>Instagram Posts Table | Hijos de Rivera - España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Hijos de Rivera - España - 1 of 10</dc:title>
  <dc:creator>Frederik Peiniger</dc:creator>
  <cp:lastModifiedBy>Frederik Peiniger</cp:lastModifiedBy>
  <cp:revision>1</cp:revision>
  <dcterms:created xsi:type="dcterms:W3CDTF">2019-01-25T10:17:39Z</dcterms:created>
  <dcterms:modified xsi:type="dcterms:W3CDTF">2019-01-25T10:19:57Z</dcterms:modified>
</cp:coreProperties>
</file>