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2FD1-9672-456D-BCAE-F0D6C096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24904-47D2-48C3-9DB6-2C9C2432DD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803972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76918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745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832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672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129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149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481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660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500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76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- 2019-01-22 17:25:03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deshidratación debida al esfuerzo físico tiene efectos negativos sobre tu rendimiento 😖 Cuida tu hidratación antes, durante y después de marcarte tus trucos 💪
#Cabreiroá #VidaEquilibrada #agua #skate #skateboard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4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estrellagalicia00 - 2019-01-22 15:00:51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hoy sea nuestro día, queremos brindar por todos los que estáis ahí detrás. 🍻#diadelcommunitymanager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3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cerveza1906 - 2019-01-22 14:29:16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cerveza 1906 y la buena música se fusionan en #1906historias. Aquí las horas, lugares y conciertos para esta semana en Madrid.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4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estrellagalicia00 - 2019-01-21 18:54:55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¡Queremos cambiar tu #BlueMonday por Beer Monday! Etiqueta a un amigo, si no te da like en diez minutos, te debe una #Estrellagalicia00 😉🍻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8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428F98-7987-4B2E-8F2B-688877879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281899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EF6A-166D-466A-99F2-186D909B9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7FD82-9936-49E0-8309-F2588BE5EA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98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55211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15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13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3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71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89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20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903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50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1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17:30:33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89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E28DE-A75D-4E85-9ED4-F3DEBA0AD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3327509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26B22-CD4C-42D7-B1AF-EBEE9E00F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7FD07-240E-4DB1-AC87-77CB4C045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77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97693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5514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39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44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229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205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682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53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89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0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17:10:31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254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D7C13-3519-47B1-87EF-5E0BCBF0A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411530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080EC-8005-4185-8DB3-AFD1C676B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7A203-C191-4E27-8C0E-644774473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690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45028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868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922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34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147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568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642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771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48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17:07:29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92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cerveza1906 - 2019-01-21 16:31:14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tienen en común Benjamín Prado y la #cerveza1906? #1906historias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155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484A-F42A-46B0-A544-42FB9BEAD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46708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825FE-CE0C-4E00-B71B-3C3DA546E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C72CB-2B07-403B-BC3D-404A04F06B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949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15176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179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50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395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047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50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883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420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247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64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- 2019-01-21 08:15:25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Dicen que el #BlueMonday es el día más triste del año... Dejadnos que lo pongamos en duda 😎
#Cabreiroá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- 2019-01-20 10:56:05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⬆ Tenemos la receta que estás buscando para este domingo ⬆ Descúbrela en el link de la bio ⬆ https://hdriv.es/PlaylistMaridaje
#Cabreiroá #Magma #foodie #gourmet #recipe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87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cerveza1906 - 2019-01-19 19:38:49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Joaquín Sabina y Benjamín Prado comparten pasión por la #cerveza1906 y el centro de Madrid. Pronto podrás disfrutar de sus conversaciones en el link de nuestro perfil.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10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6DA98-B78A-4F0F-B64D-1D1BDC7B9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608084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62C8-707D-4806-A903-FA5CD0005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FEDBB-DF2E-4E9D-A1F2-1AAFD329B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570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0706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700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28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651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589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006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106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018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77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55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1/3 ✨
Celebramos nuestro décimo aniversario manteniendo nuestra apuesta por la música alternativa: aquella que mezcla estilos diversos, fusiona géneros y crea tendencia sin olvidar los clásicos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552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8BCA3-7898-418E-BEA5-D06528A76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14509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6491-3541-4316-8510-44F07E03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7545F-EFAE-4E7C-B41D-23129AF94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35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36641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418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213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671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72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422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98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591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23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2/3 ✨
Cada concierto de SON Estrella Galicia rinde culto a la música en directo en salas de referencia, festivales y escenarios inusuales.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61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9486B-7A80-4048-8056-BBDED2A30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3147532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3C563-681F-48C6-8E7A-A834A80B3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EFF616-4341-49B3-92BC-3FE0992A7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23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56370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227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864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489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579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27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845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241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49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70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3/3 ✨
El objetivo es muy claro: ofrecer al público más melómano experiencias musicales inolvidables acompañadas de la mejor cerveza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3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- 2019-01-18 19:47:04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¡Comparte tu felicidad! 😍
#Cabreiroá #amistad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42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cerveza1906 - 2019-01-18 17:17:04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es la agenda de #1906historias de enero. Aquí podrás ver las fechas de los conciertos y los bares de Madrid en los que podrás disfrutar de buena música acompañada de #cerveza1906. ¡No te los pierdas!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192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41A32-83F9-447C-A62C-D47771135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428577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8403E-140E-4580-84CB-68A35C129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9C47C-E89E-4038-8D24-BACADE7C0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101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44287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76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591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57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368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810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910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990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980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3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estrellagalicia00 - 2019-01-18 15:06:43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 @marcmarquez93 y proeza? Habrá que romperse el coco...🧐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55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 - 2019-01-18 10:28:05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Nadie diría que han pasado 10 años por nosotros... 😌
#10YearsChallenge #QueBienNosConservamos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19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cerveza1906 - 2019-01-17 17:17:11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#1906historias Así describe Joaquín Sabina la #cerveza1906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5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estrellagalicia00 - 2019-01-17 16:45:46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está a tope con la pretemporada... 💪🏻😍 @alexmarquez73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1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00485-CF0F-40A9-84E4-FE4AC7B19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3246452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BCB24-FE20-4794-962E-C005DEB1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6598A-A11F-432E-B9CF-9E03FB8ED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71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71858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676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957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621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641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11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36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511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313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2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- 2019-01-17 15:07:17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1/3 📽📽
“Cuando improvisas te sorprendes con cosas nuevas, encuentras cosas nuevas que no habías previsto hacer. Es lo que tiene la música”
.
El guitarrista tuareg @bombino.official estuvo en nuestros estudios de SON Records, donde nos contó cómo empezó a tocar la guitarra y nos habló de la magia de la improvisación.
.
En nuestras stories puedes ver el vídeo completo y en la zona de descargas de SON Records ya está disponible 'Chatahade', el single que grabaron (enlace en la bio).
.
.
.
#sonestrellagalicia #SONRecords #Bombino #chatahade #estudios #grabación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61EDC-3AB1-4D3E-AA96-AE76BACCE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9721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E71F-2310-4091-A36F-7AD91FFE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3918F-2102-4C6B-BC48-ED318A1C7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892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087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272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894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22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716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405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15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148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200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77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- 2019-01-17 15:04:17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2/3 📽📽
“Cuando improvisas te sorprendes con cosas nuevas, encuentras cosas nuevas que no habías previsto hacer. Es lo que tiene la música”
.
El guitarrista tuareg @bombino.official estuvo en nuestros estudios de SON Records, donde nos contó cómo empezó a tocar la guitarra y nos habló de la magia de la improvisación.
.
En nuestras stories puedes ver el vídeo completo y en la zona de descargas de SON Records ya está disponible 'Chatahade', el single que grabaron (enlace en la bio).
.
.
.
#sonestrellagalicia #SONRecords #Bombino #chatahade #estudios #grabación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682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55935-3C93-4D3C-BCDD-0764291FE2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8089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4DA40-939D-4F08-AD99-51621ABC9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D975B-FF23-48C8-B2C6-AC43298CF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746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88336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831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711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808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7643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00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064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917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766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9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- 2019-01-17 15:01:16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3/3 📽📽
“Cuando improvisas te sorprendes con cosas nuevas, encuentras cosas nuevas que no habías previsto hacer. Es lo que tiene la música”
.
El guitarrista tuareg @bombino.official estuvo en nuestros estudios de SON Records, donde nos contó cómo empezó a tocar la guitarra y nos habló de la magia de la improvisación.
.
En nuestras stories puedes ver el vídeo completo y en la zona de descargas de SON Records ya está disponible 'Chatahade', el single que grabaron (enlace en la bio).
.
.
.
#sonestrellagalicia #SONRecords #Bombino #chatahade #estudios #grabación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339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C4EAB-F9B6-4CFD-BDF6-1DEF5F8649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671009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72A6-C0E7-4390-B049-AEB08778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48FAB-49C9-48A7-B881-8C6033AA7E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16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3312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0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689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499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937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601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226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429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57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3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- 2019-01-17 14:01:05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 nos veremos de nuevo en 2029! 😎 #10YearsChallenge
#Cabreiroá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6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 - 2019-01-17 12:12:04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¿Sabías que Al Capone "Cara Cortada" fue un personaje relevante en la Historia de la Cerveza? Hoy celebramos su 120 cumpleaños
¡Atención al vídeo! ▶
#CulturaDeCervezaEG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636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14B57-6A21-4B95-9E2A-6E91E559D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16.01.2019 - 22.01.2019</a:t>
            </a:r>
          </a:p>
        </p:txBody>
      </p:sp>
    </p:spTree>
    <p:extLst>
      <p:ext uri="{BB962C8B-B14F-4D97-AF65-F5344CB8AC3E}">
        <p14:creationId xmlns:p14="http://schemas.microsoft.com/office/powerpoint/2010/main" val="2883387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688</Words>
  <Application>Microsoft Office PowerPoint</Application>
  <PresentationFormat>On-screen Show (4:3)</PresentationFormat>
  <Paragraphs>368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Hijos de Rivera - España - 1 of 13</vt:lpstr>
      <vt:lpstr>Instagram Posts Table | Hijos de Rivera - España - 2 of 13</vt:lpstr>
      <vt:lpstr>Instagram Posts Table | Hijos de Rivera - España - 3 of 13</vt:lpstr>
      <vt:lpstr>Instagram Posts Table | Hijos de Rivera - España - 4 of 13</vt:lpstr>
      <vt:lpstr>Instagram Posts Table | Hijos de Rivera - España - 5 of 13</vt:lpstr>
      <vt:lpstr>Instagram Posts Table | Hijos de Rivera - España - 6 of 13</vt:lpstr>
      <vt:lpstr>Instagram Posts Table | Hijos de Rivera - España - 7 of 13</vt:lpstr>
      <vt:lpstr>Instagram Posts Table | Hijos de Rivera - España - 8 of 13</vt:lpstr>
      <vt:lpstr>Instagram Posts Table | Hijos de Rivera - España - 9 of 13</vt:lpstr>
      <vt:lpstr>Instagram Posts Table | Hijos de Rivera - España - 10 of 13</vt:lpstr>
      <vt:lpstr>Instagram Posts Table | Hijos de Rivera - España - 11 of 13</vt:lpstr>
      <vt:lpstr>Instagram Posts Table | Hijos de Rivera - España - 12 of 13</vt:lpstr>
      <vt:lpstr>Instagram Posts Table | Hijos de Rivera - España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Hijos de Rivera - España - 1 of 13</dc:title>
  <dc:creator>Frederik Peiniger</dc:creator>
  <cp:lastModifiedBy>Frederik Peiniger</cp:lastModifiedBy>
  <cp:revision>1</cp:revision>
  <dcterms:created xsi:type="dcterms:W3CDTF">2019-01-25T10:14:08Z</dcterms:created>
  <dcterms:modified xsi:type="dcterms:W3CDTF">2019-01-25T10:17:18Z</dcterms:modified>
</cp:coreProperties>
</file>