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83468</c:v>
                </c:pt>
                <c:pt idx="1">
                  <c:v>83545</c:v>
                </c:pt>
                <c:pt idx="2">
                  <c:v>83684</c:v>
                </c:pt>
                <c:pt idx="3">
                  <c:v>83853</c:v>
                </c:pt>
                <c:pt idx="4">
                  <c:v>83971</c:v>
                </c:pt>
                <c:pt idx="5">
                  <c:v>83944</c:v>
                </c:pt>
                <c:pt idx="6">
                  <c:v>83936</c:v>
                </c:pt>
                <c:pt idx="7">
                  <c:v>83996</c:v>
                </c:pt>
                <c:pt idx="8">
                  <c:v>84244</c:v>
                </c:pt>
                <c:pt idx="9">
                  <c:v>84382</c:v>
                </c:pt>
                <c:pt idx="10">
                  <c:v>84573</c:v>
                </c:pt>
                <c:pt idx="11">
                  <c:v>84677</c:v>
                </c:pt>
                <c:pt idx="12">
                  <c:v>84928</c:v>
                </c:pt>
                <c:pt idx="13">
                  <c:v>85107</c:v>
                </c:pt>
                <c:pt idx="14">
                  <c:v>85287</c:v>
                </c:pt>
                <c:pt idx="15">
                  <c:v>85411</c:v>
                </c:pt>
                <c:pt idx="16">
                  <c:v>85554</c:v>
                </c:pt>
                <c:pt idx="17">
                  <c:v>85732</c:v>
                </c:pt>
                <c:pt idx="18">
                  <c:v>85912</c:v>
                </c:pt>
                <c:pt idx="19">
                  <c:v>86070</c:v>
                </c:pt>
                <c:pt idx="20">
                  <c:v>86215</c:v>
                </c:pt>
                <c:pt idx="21">
                  <c:v>86384</c:v>
                </c:pt>
                <c:pt idx="22">
                  <c:v>86597</c:v>
                </c:pt>
                <c:pt idx="23">
                  <c:v>86724</c:v>
                </c:pt>
                <c:pt idx="24">
                  <c:v>86904</c:v>
                </c:pt>
                <c:pt idx="25">
                  <c:v>87009</c:v>
                </c:pt>
                <c:pt idx="26">
                  <c:v>87126</c:v>
                </c:pt>
                <c:pt idx="27">
                  <c:v>87309</c:v>
                </c:pt>
                <c:pt idx="28">
                  <c:v>87444</c:v>
                </c:pt>
                <c:pt idx="29">
                  <c:v>87627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8D-45B9-A42E-B046F242DA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873432"/>
        <c:axId val="314217200"/>
      </c:lineChart>
      <c:dateAx>
        <c:axId val="176873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217200"/>
        <c:crosses val="autoZero"/>
        <c:auto val="1"/>
        <c:lblOffset val="100"/>
        <c:baseTimeUnit val="days"/>
      </c:dateAx>
      <c:valAx>
        <c:axId val="31421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7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3402</c:v>
                </c:pt>
                <c:pt idx="1">
                  <c:v>10366</c:v>
                </c:pt>
                <c:pt idx="2">
                  <c:v>3732</c:v>
                </c:pt>
                <c:pt idx="3">
                  <c:v>1765</c:v>
                </c:pt>
                <c:pt idx="4">
                  <c:v>754</c:v>
                </c:pt>
                <c:pt idx="5">
                  <c:v>500</c:v>
                </c:pt>
                <c:pt idx="6">
                  <c:v>11290</c:v>
                </c:pt>
                <c:pt idx="7">
                  <c:v>3696</c:v>
                </c:pt>
                <c:pt idx="8">
                  <c:v>1331</c:v>
                </c:pt>
                <c:pt idx="9">
                  <c:v>577</c:v>
                </c:pt>
                <c:pt idx="10">
                  <c:v>756</c:v>
                </c:pt>
                <c:pt idx="11">
                  <c:v>488</c:v>
                </c:pt>
                <c:pt idx="12">
                  <c:v>11839</c:v>
                </c:pt>
                <c:pt idx="13">
                  <c:v>13721</c:v>
                </c:pt>
                <c:pt idx="14">
                  <c:v>12633</c:v>
                </c:pt>
                <c:pt idx="15">
                  <c:v>12777</c:v>
                </c:pt>
                <c:pt idx="16">
                  <c:v>3982</c:v>
                </c:pt>
                <c:pt idx="17">
                  <c:v>1567</c:v>
                </c:pt>
                <c:pt idx="18">
                  <c:v>724</c:v>
                </c:pt>
                <c:pt idx="19">
                  <c:v>13283</c:v>
                </c:pt>
                <c:pt idx="20">
                  <c:v>2871</c:v>
                </c:pt>
                <c:pt idx="21">
                  <c:v>8416</c:v>
                </c:pt>
                <c:pt idx="22">
                  <c:v>2210</c:v>
                </c:pt>
                <c:pt idx="23">
                  <c:v>972</c:v>
                </c:pt>
                <c:pt idx="24">
                  <c:v>552</c:v>
                </c:pt>
                <c:pt idx="25">
                  <c:v>19540</c:v>
                </c:pt>
                <c:pt idx="26">
                  <c:v>15584</c:v>
                </c:pt>
                <c:pt idx="27">
                  <c:v>14708</c:v>
                </c:pt>
                <c:pt idx="28">
                  <c:v>22246</c:v>
                </c:pt>
                <c:pt idx="29">
                  <c:v>6642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FA-40E5-898B-0DA573E3ED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216688"/>
        <c:axId val="315219968"/>
      </c:lineChart>
      <c:dateAx>
        <c:axId val="31521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19968"/>
        <c:crosses val="autoZero"/>
        <c:auto val="1"/>
        <c:lblOffset val="100"/>
        <c:baseTimeUnit val="days"/>
      </c:dateAx>
      <c:valAx>
        <c:axId val="31521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1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6464</c:v>
                </c:pt>
                <c:pt idx="1">
                  <c:v>16768</c:v>
                </c:pt>
                <c:pt idx="2">
                  <c:v>8181</c:v>
                </c:pt>
                <c:pt idx="3">
                  <c:v>4354</c:v>
                </c:pt>
                <c:pt idx="4">
                  <c:v>2985</c:v>
                </c:pt>
                <c:pt idx="5">
                  <c:v>2365</c:v>
                </c:pt>
                <c:pt idx="6">
                  <c:v>15517</c:v>
                </c:pt>
                <c:pt idx="7">
                  <c:v>6832</c:v>
                </c:pt>
                <c:pt idx="8">
                  <c:v>3992</c:v>
                </c:pt>
                <c:pt idx="9">
                  <c:v>2594</c:v>
                </c:pt>
                <c:pt idx="10">
                  <c:v>3705</c:v>
                </c:pt>
                <c:pt idx="11">
                  <c:v>2968</c:v>
                </c:pt>
                <c:pt idx="12">
                  <c:v>18675</c:v>
                </c:pt>
                <c:pt idx="13">
                  <c:v>22434</c:v>
                </c:pt>
                <c:pt idx="14">
                  <c:v>21086</c:v>
                </c:pt>
                <c:pt idx="15">
                  <c:v>21631</c:v>
                </c:pt>
                <c:pt idx="16">
                  <c:v>8191</c:v>
                </c:pt>
                <c:pt idx="17">
                  <c:v>4926</c:v>
                </c:pt>
                <c:pt idx="18">
                  <c:v>3025</c:v>
                </c:pt>
                <c:pt idx="19">
                  <c:v>19733</c:v>
                </c:pt>
                <c:pt idx="20">
                  <c:v>5406</c:v>
                </c:pt>
                <c:pt idx="21">
                  <c:v>13869</c:v>
                </c:pt>
                <c:pt idx="22">
                  <c:v>4484</c:v>
                </c:pt>
                <c:pt idx="23">
                  <c:v>3155</c:v>
                </c:pt>
                <c:pt idx="24">
                  <c:v>2382</c:v>
                </c:pt>
                <c:pt idx="25">
                  <c:v>36948</c:v>
                </c:pt>
                <c:pt idx="26">
                  <c:v>23102</c:v>
                </c:pt>
                <c:pt idx="27">
                  <c:v>23472</c:v>
                </c:pt>
                <c:pt idx="28">
                  <c:v>33108</c:v>
                </c:pt>
                <c:pt idx="29">
                  <c:v>9099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75-4EE8-BD14-FC3D308DA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217344"/>
        <c:axId val="315217672"/>
      </c:lineChart>
      <c:dateAx>
        <c:axId val="31521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17672"/>
        <c:crosses val="autoZero"/>
        <c:auto val="1"/>
        <c:lblOffset val="100"/>
        <c:baseTimeUnit val="days"/>
      </c:dateAx>
      <c:valAx>
        <c:axId val="31521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1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F0EF1-DEBA-48FD-82D2-F8D1F9880D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72C8E3-8FD3-429D-85F8-82FF00F10D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3926042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8D9F-47DD-4744-B451-E127EF62C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DABF13-D154-4F7F-9F6A-D5C808CD39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7491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A50FEE-1CEC-4797-99B2-253C6B43D7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D4C64-D772-4243-A220-0926CFB11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81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BB7CB-F46D-4C88-847A-A5716F169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53A2AE-830C-4150-A5FA-3AFF1EBF3C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94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49AC6-F8F8-4D7E-9CDA-B7570131E7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0E67B-A776-4868-9DE0-E27517808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93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E4E57-FA4F-4178-8288-4DC71294D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F2FAD1-70E0-4779-8543-A65B178431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3757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10DD9-B6BC-457C-B214-3E2AF2CDD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5C964-0395-4AE5-A4D0-994E786B9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561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dronechampionsleague</vt:lpstr>
      <vt:lpstr>Instagram Reach | dronechampionsleague</vt:lpstr>
      <vt:lpstr>Instagram Impressions  | dronechampionsleague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2018-12-05T10:04:44Z</dcterms:created>
  <dcterms:modified xsi:type="dcterms:W3CDTF">2018-12-05T10:04:59Z</dcterms:modified>
</cp:coreProperties>
</file>