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83468</c:v>
                </c:pt>
                <c:pt idx="1">
                  <c:v>83545</c:v>
                </c:pt>
                <c:pt idx="2">
                  <c:v>83684</c:v>
                </c:pt>
                <c:pt idx="3">
                  <c:v>83853</c:v>
                </c:pt>
                <c:pt idx="4">
                  <c:v>83971</c:v>
                </c:pt>
                <c:pt idx="5">
                  <c:v>83944</c:v>
                </c:pt>
                <c:pt idx="6">
                  <c:v>83936</c:v>
                </c:pt>
                <c:pt idx="7">
                  <c:v>83996</c:v>
                </c:pt>
                <c:pt idx="8">
                  <c:v>84244</c:v>
                </c:pt>
                <c:pt idx="9">
                  <c:v>84382</c:v>
                </c:pt>
                <c:pt idx="10">
                  <c:v>84573</c:v>
                </c:pt>
                <c:pt idx="11">
                  <c:v>84677</c:v>
                </c:pt>
                <c:pt idx="12">
                  <c:v>84928</c:v>
                </c:pt>
                <c:pt idx="13">
                  <c:v>85107</c:v>
                </c:pt>
                <c:pt idx="14">
                  <c:v>85287</c:v>
                </c:pt>
                <c:pt idx="15">
                  <c:v>85411</c:v>
                </c:pt>
                <c:pt idx="16">
                  <c:v>85554</c:v>
                </c:pt>
                <c:pt idx="17">
                  <c:v>85732</c:v>
                </c:pt>
                <c:pt idx="18">
                  <c:v>85912</c:v>
                </c:pt>
                <c:pt idx="19">
                  <c:v>86070</c:v>
                </c:pt>
                <c:pt idx="20">
                  <c:v>86215</c:v>
                </c:pt>
                <c:pt idx="21">
                  <c:v>86384</c:v>
                </c:pt>
                <c:pt idx="22">
                  <c:v>86597</c:v>
                </c:pt>
                <c:pt idx="23">
                  <c:v>86724</c:v>
                </c:pt>
                <c:pt idx="24">
                  <c:v>86904</c:v>
                </c:pt>
                <c:pt idx="25">
                  <c:v>87009</c:v>
                </c:pt>
                <c:pt idx="26">
                  <c:v>87126</c:v>
                </c:pt>
                <c:pt idx="27">
                  <c:v>87309</c:v>
                </c:pt>
                <c:pt idx="28">
                  <c:v>87444</c:v>
                </c:pt>
                <c:pt idx="29">
                  <c:v>87627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72-4E11-B5F4-C600701D93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561032"/>
        <c:axId val="260599840"/>
      </c:lineChart>
      <c:dateAx>
        <c:axId val="253561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99840"/>
        <c:crosses val="autoZero"/>
        <c:auto val="1"/>
        <c:lblOffset val="100"/>
        <c:baseTimeUnit val="days"/>
      </c:dateAx>
      <c:valAx>
        <c:axId val="26059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6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3402</c:v>
                </c:pt>
                <c:pt idx="1">
                  <c:v>10366</c:v>
                </c:pt>
                <c:pt idx="2">
                  <c:v>3732</c:v>
                </c:pt>
                <c:pt idx="3">
                  <c:v>1765</c:v>
                </c:pt>
                <c:pt idx="4">
                  <c:v>754</c:v>
                </c:pt>
                <c:pt idx="5">
                  <c:v>500</c:v>
                </c:pt>
                <c:pt idx="6">
                  <c:v>11290</c:v>
                </c:pt>
                <c:pt idx="7">
                  <c:v>3696</c:v>
                </c:pt>
                <c:pt idx="8">
                  <c:v>1331</c:v>
                </c:pt>
                <c:pt idx="9">
                  <c:v>577</c:v>
                </c:pt>
                <c:pt idx="10">
                  <c:v>756</c:v>
                </c:pt>
                <c:pt idx="11">
                  <c:v>488</c:v>
                </c:pt>
                <c:pt idx="12">
                  <c:v>11839</c:v>
                </c:pt>
                <c:pt idx="13">
                  <c:v>13721</c:v>
                </c:pt>
                <c:pt idx="14">
                  <c:v>12633</c:v>
                </c:pt>
                <c:pt idx="15">
                  <c:v>12777</c:v>
                </c:pt>
                <c:pt idx="16">
                  <c:v>3982</c:v>
                </c:pt>
                <c:pt idx="17">
                  <c:v>1567</c:v>
                </c:pt>
                <c:pt idx="18">
                  <c:v>724</c:v>
                </c:pt>
                <c:pt idx="19">
                  <c:v>13283</c:v>
                </c:pt>
                <c:pt idx="20">
                  <c:v>2871</c:v>
                </c:pt>
                <c:pt idx="21">
                  <c:v>8416</c:v>
                </c:pt>
                <c:pt idx="22">
                  <c:v>2210</c:v>
                </c:pt>
                <c:pt idx="23">
                  <c:v>972</c:v>
                </c:pt>
                <c:pt idx="24">
                  <c:v>552</c:v>
                </c:pt>
                <c:pt idx="25">
                  <c:v>19540</c:v>
                </c:pt>
                <c:pt idx="26">
                  <c:v>15584</c:v>
                </c:pt>
                <c:pt idx="27">
                  <c:v>14708</c:v>
                </c:pt>
                <c:pt idx="28">
                  <c:v>22246</c:v>
                </c:pt>
                <c:pt idx="29">
                  <c:v>6642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43-4C8F-A610-275C9E2E2F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106688"/>
        <c:axId val="313108656"/>
      </c:lineChart>
      <c:dateAx>
        <c:axId val="31310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108656"/>
        <c:crosses val="autoZero"/>
        <c:auto val="1"/>
        <c:lblOffset val="100"/>
        <c:baseTimeUnit val="days"/>
      </c:dateAx>
      <c:valAx>
        <c:axId val="31310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10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6464</c:v>
                </c:pt>
                <c:pt idx="1">
                  <c:v>16768</c:v>
                </c:pt>
                <c:pt idx="2">
                  <c:v>8181</c:v>
                </c:pt>
                <c:pt idx="3">
                  <c:v>4354</c:v>
                </c:pt>
                <c:pt idx="4">
                  <c:v>2985</c:v>
                </c:pt>
                <c:pt idx="5">
                  <c:v>2365</c:v>
                </c:pt>
                <c:pt idx="6">
                  <c:v>15517</c:v>
                </c:pt>
                <c:pt idx="7">
                  <c:v>6832</c:v>
                </c:pt>
                <c:pt idx="8">
                  <c:v>3992</c:v>
                </c:pt>
                <c:pt idx="9">
                  <c:v>2594</c:v>
                </c:pt>
                <c:pt idx="10">
                  <c:v>3705</c:v>
                </c:pt>
                <c:pt idx="11">
                  <c:v>2968</c:v>
                </c:pt>
                <c:pt idx="12">
                  <c:v>18675</c:v>
                </c:pt>
                <c:pt idx="13">
                  <c:v>22434</c:v>
                </c:pt>
                <c:pt idx="14">
                  <c:v>21086</c:v>
                </c:pt>
                <c:pt idx="15">
                  <c:v>21631</c:v>
                </c:pt>
                <c:pt idx="16">
                  <c:v>8191</c:v>
                </c:pt>
                <c:pt idx="17">
                  <c:v>4926</c:v>
                </c:pt>
                <c:pt idx="18">
                  <c:v>3025</c:v>
                </c:pt>
                <c:pt idx="19">
                  <c:v>19733</c:v>
                </c:pt>
                <c:pt idx="20">
                  <c:v>5406</c:v>
                </c:pt>
                <c:pt idx="21">
                  <c:v>13869</c:v>
                </c:pt>
                <c:pt idx="22">
                  <c:v>4484</c:v>
                </c:pt>
                <c:pt idx="23">
                  <c:v>3155</c:v>
                </c:pt>
                <c:pt idx="24">
                  <c:v>2382</c:v>
                </c:pt>
                <c:pt idx="25">
                  <c:v>36948</c:v>
                </c:pt>
                <c:pt idx="26">
                  <c:v>23102</c:v>
                </c:pt>
                <c:pt idx="27">
                  <c:v>23472</c:v>
                </c:pt>
                <c:pt idx="28">
                  <c:v>33108</c:v>
                </c:pt>
                <c:pt idx="29">
                  <c:v>9099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65-4F91-8B8C-A68560659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323800"/>
        <c:axId val="256326752"/>
      </c:lineChart>
      <c:dateAx>
        <c:axId val="256323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326752"/>
        <c:crosses val="autoZero"/>
        <c:auto val="1"/>
        <c:lblOffset val="100"/>
        <c:baseTimeUnit val="days"/>
      </c:dateAx>
      <c:valAx>
        <c:axId val="25632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32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91B21-B89D-4154-A72A-DDF3C3DB0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37B361-D1C5-4776-9890-F9A964F765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734197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AA1AF-7C1F-45F5-A6DB-C2325B80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2E26D1-19F5-4A80-AF99-46794E39DA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6616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70C6E-6016-4264-8AA6-EE4204C70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2E365-F17C-44BC-B986-803907CBF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446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0E3C6-E90D-4D61-B47F-63FE9022F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23A7C8-F1B9-47D1-8F81-E44032DB90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141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297CB-34EF-4ABC-8E5F-6D0BEDB6F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123A6-B6F0-40DF-9E7A-1B4A0869B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909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BA503-0CB3-4CB4-926C-2B9CA5F6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00EF31-088F-47E5-8C2C-25C22B519C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667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A99B2-8135-4F8A-8DF1-7451D8E31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9E912-30BF-4697-80FF-43444DB71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0851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Management Report Instagram</vt:lpstr>
      <vt:lpstr>Instagram Followers Total | dronechampionsleague</vt:lpstr>
      <vt:lpstr>Instagram Reach | dronechampionsleague</vt:lpstr>
      <vt:lpstr>Instagram Impressions  | dronechampionsleague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Instagram</dc:title>
  <dc:creator>Administrator</dc:creator>
  <cp:lastModifiedBy>Administrator</cp:lastModifiedBy>
  <cp:revision>1</cp:revision>
  <dcterms:created xsi:type="dcterms:W3CDTF">2018-12-05T10:03:24Z</dcterms:created>
  <dcterms:modified xsi:type="dcterms:W3CDTF">2018-12-05T10:03:40Z</dcterms:modified>
</cp:coreProperties>
</file>