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83468</c:v>
                </c:pt>
                <c:pt idx="1">
                  <c:v>83545</c:v>
                </c:pt>
                <c:pt idx="2">
                  <c:v>83684</c:v>
                </c:pt>
                <c:pt idx="3">
                  <c:v>83853</c:v>
                </c:pt>
                <c:pt idx="4">
                  <c:v>83971</c:v>
                </c:pt>
                <c:pt idx="5">
                  <c:v>83944</c:v>
                </c:pt>
                <c:pt idx="6">
                  <c:v>83936</c:v>
                </c:pt>
                <c:pt idx="7">
                  <c:v>83996</c:v>
                </c:pt>
                <c:pt idx="8">
                  <c:v>84244</c:v>
                </c:pt>
                <c:pt idx="9">
                  <c:v>84382</c:v>
                </c:pt>
                <c:pt idx="10">
                  <c:v>84573</c:v>
                </c:pt>
                <c:pt idx="11">
                  <c:v>84677</c:v>
                </c:pt>
                <c:pt idx="12">
                  <c:v>84928</c:v>
                </c:pt>
                <c:pt idx="13">
                  <c:v>85107</c:v>
                </c:pt>
                <c:pt idx="14">
                  <c:v>85287</c:v>
                </c:pt>
                <c:pt idx="15">
                  <c:v>85411</c:v>
                </c:pt>
                <c:pt idx="16">
                  <c:v>85554</c:v>
                </c:pt>
                <c:pt idx="17">
                  <c:v>85732</c:v>
                </c:pt>
                <c:pt idx="18">
                  <c:v>85912</c:v>
                </c:pt>
                <c:pt idx="19">
                  <c:v>86070</c:v>
                </c:pt>
                <c:pt idx="20">
                  <c:v>86215</c:v>
                </c:pt>
                <c:pt idx="21">
                  <c:v>86384</c:v>
                </c:pt>
                <c:pt idx="22">
                  <c:v>86597</c:v>
                </c:pt>
                <c:pt idx="23">
                  <c:v>86724</c:v>
                </c:pt>
                <c:pt idx="24">
                  <c:v>86904</c:v>
                </c:pt>
                <c:pt idx="25">
                  <c:v>87009</c:v>
                </c:pt>
                <c:pt idx="26">
                  <c:v>87126</c:v>
                </c:pt>
                <c:pt idx="27">
                  <c:v>87309</c:v>
                </c:pt>
                <c:pt idx="28">
                  <c:v>87444</c:v>
                </c:pt>
                <c:pt idx="29">
                  <c:v>87627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50-4DBC-A638-7F3291A2B3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687568"/>
        <c:axId val="262688224"/>
      </c:lineChart>
      <c:dateAx>
        <c:axId val="262687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688224"/>
        <c:crosses val="autoZero"/>
        <c:auto val="1"/>
        <c:lblOffset val="100"/>
        <c:baseTimeUnit val="days"/>
      </c:dateAx>
      <c:valAx>
        <c:axId val="262688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687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3402</c:v>
                </c:pt>
                <c:pt idx="1">
                  <c:v>10366</c:v>
                </c:pt>
                <c:pt idx="2">
                  <c:v>3732</c:v>
                </c:pt>
                <c:pt idx="3">
                  <c:v>1765</c:v>
                </c:pt>
                <c:pt idx="4">
                  <c:v>754</c:v>
                </c:pt>
                <c:pt idx="5">
                  <c:v>500</c:v>
                </c:pt>
                <c:pt idx="6">
                  <c:v>11290</c:v>
                </c:pt>
                <c:pt idx="7">
                  <c:v>3696</c:v>
                </c:pt>
                <c:pt idx="8">
                  <c:v>1331</c:v>
                </c:pt>
                <c:pt idx="9">
                  <c:v>577</c:v>
                </c:pt>
                <c:pt idx="10">
                  <c:v>756</c:v>
                </c:pt>
                <c:pt idx="11">
                  <c:v>488</c:v>
                </c:pt>
                <c:pt idx="12">
                  <c:v>11839</c:v>
                </c:pt>
                <c:pt idx="13">
                  <c:v>13721</c:v>
                </c:pt>
                <c:pt idx="14">
                  <c:v>12633</c:v>
                </c:pt>
                <c:pt idx="15">
                  <c:v>12777</c:v>
                </c:pt>
                <c:pt idx="16">
                  <c:v>3982</c:v>
                </c:pt>
                <c:pt idx="17">
                  <c:v>1567</c:v>
                </c:pt>
                <c:pt idx="18">
                  <c:v>724</c:v>
                </c:pt>
                <c:pt idx="19">
                  <c:v>13283</c:v>
                </c:pt>
                <c:pt idx="20">
                  <c:v>2871</c:v>
                </c:pt>
                <c:pt idx="21">
                  <c:v>8416</c:v>
                </c:pt>
                <c:pt idx="22">
                  <c:v>2210</c:v>
                </c:pt>
                <c:pt idx="23">
                  <c:v>972</c:v>
                </c:pt>
                <c:pt idx="24">
                  <c:v>552</c:v>
                </c:pt>
                <c:pt idx="25">
                  <c:v>19540</c:v>
                </c:pt>
                <c:pt idx="26">
                  <c:v>15584</c:v>
                </c:pt>
                <c:pt idx="27">
                  <c:v>14708</c:v>
                </c:pt>
                <c:pt idx="28">
                  <c:v>22246</c:v>
                </c:pt>
                <c:pt idx="29">
                  <c:v>6642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10-4F0B-ACDF-686F851489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312680"/>
        <c:axId val="263309072"/>
      </c:lineChart>
      <c:dateAx>
        <c:axId val="263312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309072"/>
        <c:crosses val="autoZero"/>
        <c:auto val="1"/>
        <c:lblOffset val="100"/>
        <c:baseTimeUnit val="days"/>
      </c:dateAx>
      <c:valAx>
        <c:axId val="26330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312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dronechampionsleague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6464</c:v>
                </c:pt>
                <c:pt idx="1">
                  <c:v>16768</c:v>
                </c:pt>
                <c:pt idx="2">
                  <c:v>8181</c:v>
                </c:pt>
                <c:pt idx="3">
                  <c:v>4354</c:v>
                </c:pt>
                <c:pt idx="4">
                  <c:v>2985</c:v>
                </c:pt>
                <c:pt idx="5">
                  <c:v>2365</c:v>
                </c:pt>
                <c:pt idx="6">
                  <c:v>15517</c:v>
                </c:pt>
                <c:pt idx="7">
                  <c:v>6832</c:v>
                </c:pt>
                <c:pt idx="8">
                  <c:v>3992</c:v>
                </c:pt>
                <c:pt idx="9">
                  <c:v>2594</c:v>
                </c:pt>
                <c:pt idx="10">
                  <c:v>3705</c:v>
                </c:pt>
                <c:pt idx="11">
                  <c:v>2968</c:v>
                </c:pt>
                <c:pt idx="12">
                  <c:v>18675</c:v>
                </c:pt>
                <c:pt idx="13">
                  <c:v>22434</c:v>
                </c:pt>
                <c:pt idx="14">
                  <c:v>21086</c:v>
                </c:pt>
                <c:pt idx="15">
                  <c:v>21631</c:v>
                </c:pt>
                <c:pt idx="16">
                  <c:v>8191</c:v>
                </c:pt>
                <c:pt idx="17">
                  <c:v>4926</c:v>
                </c:pt>
                <c:pt idx="18">
                  <c:v>3025</c:v>
                </c:pt>
                <c:pt idx="19">
                  <c:v>19733</c:v>
                </c:pt>
                <c:pt idx="20">
                  <c:v>5406</c:v>
                </c:pt>
                <c:pt idx="21">
                  <c:v>13869</c:v>
                </c:pt>
                <c:pt idx="22">
                  <c:v>4484</c:v>
                </c:pt>
                <c:pt idx="23">
                  <c:v>3155</c:v>
                </c:pt>
                <c:pt idx="24">
                  <c:v>2382</c:v>
                </c:pt>
                <c:pt idx="25">
                  <c:v>36948</c:v>
                </c:pt>
                <c:pt idx="26">
                  <c:v>23102</c:v>
                </c:pt>
                <c:pt idx="27">
                  <c:v>23472</c:v>
                </c:pt>
                <c:pt idx="28">
                  <c:v>33108</c:v>
                </c:pt>
                <c:pt idx="29">
                  <c:v>9099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21-45AE-93A6-C4B3D6FE8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754864"/>
        <c:axId val="263759456"/>
      </c:lineChart>
      <c:dateAx>
        <c:axId val="263754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759456"/>
        <c:crosses val="autoZero"/>
        <c:auto val="1"/>
        <c:lblOffset val="100"/>
        <c:baseTimeUnit val="days"/>
      </c:dateAx>
      <c:valAx>
        <c:axId val="263759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75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21E7F-A9C6-4810-B236-502F9B4497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Management Report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DFAE42-D6DB-4604-9913-E6C39150F6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DCL Media UG</a:t>
            </a:r>
          </a:p>
        </p:txBody>
      </p:sp>
    </p:spTree>
    <p:extLst>
      <p:ext uri="{BB962C8B-B14F-4D97-AF65-F5344CB8AC3E}">
        <p14:creationId xmlns:p14="http://schemas.microsoft.com/office/powerpoint/2010/main" val="2892421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A57BC-754E-41EE-9D6F-47912EEDF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488599-D043-4781-9A35-E605313CD4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883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26CAA-8650-4326-9C44-64446170C7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7749B-A223-42B2-9D0A-1F9554D1E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593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5CF8-9650-41BC-B1F5-639984D7F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7761D8-444E-4653-A1A4-884E602F75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21202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91043-6531-451D-86A7-78FE0D21F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84427-949B-47F9-8308-ACE4F32FE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991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DB151-1847-4017-B0FA-42C4FC82D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dronechampionsleague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3548DA-B32C-4F13-A399-62156DC50F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85136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C005D-4EFC-406C-BBE8-9ED5102F1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AF917-5CC3-47B5-B71C-97CD260ED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2143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Management Report Instagram</vt:lpstr>
      <vt:lpstr>Instagram Followers Total | dronechampionsleague</vt:lpstr>
      <vt:lpstr>Instagram Reach | dronechampionsleague</vt:lpstr>
      <vt:lpstr>Instagram Impressions  | dronechampionsleague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Management Report Instagram</dc:title>
  <dc:creator>Administrator</dc:creator>
  <cp:lastModifiedBy>Administrator</cp:lastModifiedBy>
  <cp:revision>1</cp:revision>
  <dcterms:created xsi:type="dcterms:W3CDTF">2018-12-05T10:00:23Z</dcterms:created>
  <dcterms:modified xsi:type="dcterms:W3CDTF">2018-12-05T10:00:56Z</dcterms:modified>
</cp:coreProperties>
</file>