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83468</c:v>
                </c:pt>
                <c:pt idx="1">
                  <c:v>83545</c:v>
                </c:pt>
                <c:pt idx="2">
                  <c:v>83684</c:v>
                </c:pt>
                <c:pt idx="3">
                  <c:v>83853</c:v>
                </c:pt>
                <c:pt idx="4">
                  <c:v>83971</c:v>
                </c:pt>
                <c:pt idx="5">
                  <c:v>83944</c:v>
                </c:pt>
                <c:pt idx="6">
                  <c:v>83936</c:v>
                </c:pt>
                <c:pt idx="7">
                  <c:v>83996</c:v>
                </c:pt>
                <c:pt idx="8">
                  <c:v>84244</c:v>
                </c:pt>
                <c:pt idx="9">
                  <c:v>84382</c:v>
                </c:pt>
                <c:pt idx="10">
                  <c:v>84573</c:v>
                </c:pt>
                <c:pt idx="11">
                  <c:v>84677</c:v>
                </c:pt>
                <c:pt idx="12">
                  <c:v>84928</c:v>
                </c:pt>
                <c:pt idx="13">
                  <c:v>85107</c:v>
                </c:pt>
                <c:pt idx="14">
                  <c:v>85287</c:v>
                </c:pt>
                <c:pt idx="15">
                  <c:v>85411</c:v>
                </c:pt>
                <c:pt idx="16">
                  <c:v>85554</c:v>
                </c:pt>
                <c:pt idx="17">
                  <c:v>85732</c:v>
                </c:pt>
                <c:pt idx="18">
                  <c:v>85912</c:v>
                </c:pt>
                <c:pt idx="19">
                  <c:v>86070</c:v>
                </c:pt>
                <c:pt idx="20">
                  <c:v>86215</c:v>
                </c:pt>
                <c:pt idx="21">
                  <c:v>86384</c:v>
                </c:pt>
                <c:pt idx="22">
                  <c:v>86597</c:v>
                </c:pt>
                <c:pt idx="23">
                  <c:v>86724</c:v>
                </c:pt>
                <c:pt idx="24">
                  <c:v>86904</c:v>
                </c:pt>
                <c:pt idx="25">
                  <c:v>87009</c:v>
                </c:pt>
                <c:pt idx="26">
                  <c:v>87126</c:v>
                </c:pt>
                <c:pt idx="27">
                  <c:v>87309</c:v>
                </c:pt>
                <c:pt idx="28">
                  <c:v>87444</c:v>
                </c:pt>
                <c:pt idx="29">
                  <c:v>87627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D0-4FC0-A255-DE577A02D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562264"/>
        <c:axId val="308937808"/>
      </c:lineChart>
      <c:dateAx>
        <c:axId val="175562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37808"/>
        <c:crosses val="autoZero"/>
        <c:auto val="1"/>
        <c:lblOffset val="100"/>
        <c:baseTimeUnit val="days"/>
      </c:dateAx>
      <c:valAx>
        <c:axId val="30893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6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03-4ACF-96EC-63DC7D677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54088"/>
        <c:axId val="44453760"/>
      </c:lineChart>
      <c:dateAx>
        <c:axId val="4445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53760"/>
        <c:crosses val="autoZero"/>
        <c:auto val="1"/>
        <c:lblOffset val="100"/>
        <c:baseTimeUnit val="days"/>
      </c:dateAx>
      <c:valAx>
        <c:axId val="4445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5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DA-4597-88D9-E72C3EECA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546432"/>
        <c:axId val="253550040"/>
      </c:lineChart>
      <c:dateAx>
        <c:axId val="253546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50040"/>
        <c:crosses val="autoZero"/>
        <c:auto val="1"/>
        <c:lblOffset val="100"/>
        <c:baseTimeUnit val="days"/>
      </c:dateAx>
      <c:valAx>
        <c:axId val="25355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4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0A379-A431-455A-B7B3-64FB1A502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7E949-B5E5-4BCF-9799-4A36BF0A6B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45593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53EA-0378-486C-932C-B124A8F5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44367E-7013-4601-8381-899B5F125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3733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B0E36-2469-4D53-A196-2540A96A8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6B539-7D5B-42B9-B918-41E79D0BB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096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3CFA-FC81-44B8-BB63-88E4DD615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082D0F-0326-451F-8BC0-3EFAE643D9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7812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AB32F-3F1D-4611-B2BE-2A726F4F5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7C1C3-E16D-4357-B510-C68D1428F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836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28B81-E2BC-4EB5-A61C-6D9CF5A60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649493-D873-498E-ADAE-5147C6EAAF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624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597E2-63D8-4782-8D16-82527139D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E8634-4FF9-4C98-8CFF-826D3FFF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42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 Instagram</vt:lpstr>
      <vt:lpstr>Instagram Followers Total | dronechampionsleague</vt:lpstr>
      <vt:lpstr>Instagram Reach | dronechampionsleague</vt:lpstr>
      <vt:lpstr>Instagram Impressions  | dronechampionsleague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Instagram</dc:title>
  <dc:creator>Administrator</dc:creator>
  <cp:lastModifiedBy>Administrator</cp:lastModifiedBy>
  <cp:revision>1</cp:revision>
  <dcterms:created xsi:type="dcterms:W3CDTF">2018-12-04T08:25:40Z</dcterms:created>
  <dcterms:modified xsi:type="dcterms:W3CDTF">2018-12-04T08:25:54Z</dcterms:modified>
</cp:coreProperties>
</file>