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1173294</c:v>
                </c:pt>
                <c:pt idx="1">
                  <c:v>1173223</c:v>
                </c:pt>
                <c:pt idx="2">
                  <c:v>1173136</c:v>
                </c:pt>
                <c:pt idx="3">
                  <c:v>1173021</c:v>
                </c:pt>
                <c:pt idx="4">
                  <c:v>1172924</c:v>
                </c:pt>
                <c:pt idx="5">
                  <c:v>1172843</c:v>
                </c:pt>
                <c:pt idx="6">
                  <c:v>1172752</c:v>
                </c:pt>
                <c:pt idx="7">
                  <c:v>1172685</c:v>
                </c:pt>
                <c:pt idx="8">
                  <c:v>1172577</c:v>
                </c:pt>
                <c:pt idx="9">
                  <c:v>1172492</c:v>
                </c:pt>
                <c:pt idx="10">
                  <c:v>1172383</c:v>
                </c:pt>
                <c:pt idx="11">
                  <c:v>1172318</c:v>
                </c:pt>
                <c:pt idx="12">
                  <c:v>1172187</c:v>
                </c:pt>
                <c:pt idx="13">
                  <c:v>1172088</c:v>
                </c:pt>
                <c:pt idx="14">
                  <c:v>1171977</c:v>
                </c:pt>
                <c:pt idx="15">
                  <c:v>1171891</c:v>
                </c:pt>
                <c:pt idx="16">
                  <c:v>1171811</c:v>
                </c:pt>
                <c:pt idx="17">
                  <c:v>1171713</c:v>
                </c:pt>
                <c:pt idx="18">
                  <c:v>1171619</c:v>
                </c:pt>
                <c:pt idx="19">
                  <c:v>1171523</c:v>
                </c:pt>
                <c:pt idx="20">
                  <c:v>1171439</c:v>
                </c:pt>
                <c:pt idx="21">
                  <c:v>1171321</c:v>
                </c:pt>
                <c:pt idx="22">
                  <c:v>1171242</c:v>
                </c:pt>
                <c:pt idx="23">
                  <c:v>1171123</c:v>
                </c:pt>
                <c:pt idx="24">
                  <c:v>1170980</c:v>
                </c:pt>
                <c:pt idx="25">
                  <c:v>1170861</c:v>
                </c:pt>
                <c:pt idx="26">
                  <c:v>1170747</c:v>
                </c:pt>
                <c:pt idx="27">
                  <c:v>1170657</c:v>
                </c:pt>
                <c:pt idx="28">
                  <c:v>1170610</c:v>
                </c:pt>
                <c:pt idx="29">
                  <c:v>1170615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4-4854-9675-0E854644F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478392"/>
        <c:axId val="306483640"/>
      </c:lineChart>
      <c:dateAx>
        <c:axId val="30647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83640"/>
        <c:crosses val="autoZero"/>
        <c:auto val="1"/>
        <c:lblOffset val="100"/>
        <c:baseTimeUnit val="days"/>
      </c:dateAx>
      <c:valAx>
        <c:axId val="30648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7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459516</c:v>
                </c:pt>
                <c:pt idx="1">
                  <c:v>382082</c:v>
                </c:pt>
                <c:pt idx="2">
                  <c:v>379455</c:v>
                </c:pt>
                <c:pt idx="3">
                  <c:v>396535</c:v>
                </c:pt>
                <c:pt idx="4">
                  <c:v>369667</c:v>
                </c:pt>
                <c:pt idx="5">
                  <c:v>308449</c:v>
                </c:pt>
                <c:pt idx="6">
                  <c:v>271931</c:v>
                </c:pt>
                <c:pt idx="7">
                  <c:v>1006461</c:v>
                </c:pt>
                <c:pt idx="8">
                  <c:v>708621</c:v>
                </c:pt>
                <c:pt idx="9">
                  <c:v>668539</c:v>
                </c:pt>
                <c:pt idx="10">
                  <c:v>685752</c:v>
                </c:pt>
                <c:pt idx="11">
                  <c:v>633898</c:v>
                </c:pt>
                <c:pt idx="12">
                  <c:v>577823</c:v>
                </c:pt>
                <c:pt idx="13">
                  <c:v>536237</c:v>
                </c:pt>
                <c:pt idx="14">
                  <c:v>556562</c:v>
                </c:pt>
                <c:pt idx="15">
                  <c:v>619839</c:v>
                </c:pt>
                <c:pt idx="16">
                  <c:v>669801</c:v>
                </c:pt>
                <c:pt idx="17">
                  <c:v>653799</c:v>
                </c:pt>
                <c:pt idx="18">
                  <c:v>602247</c:v>
                </c:pt>
                <c:pt idx="19">
                  <c:v>641434</c:v>
                </c:pt>
                <c:pt idx="20">
                  <c:v>630890</c:v>
                </c:pt>
                <c:pt idx="21">
                  <c:v>553253</c:v>
                </c:pt>
                <c:pt idx="22">
                  <c:v>626915</c:v>
                </c:pt>
                <c:pt idx="23">
                  <c:v>664150</c:v>
                </c:pt>
                <c:pt idx="24">
                  <c:v>645324</c:v>
                </c:pt>
                <c:pt idx="25">
                  <c:v>334593</c:v>
                </c:pt>
                <c:pt idx="26">
                  <c:v>319323</c:v>
                </c:pt>
                <c:pt idx="27">
                  <c:v>319874</c:v>
                </c:pt>
                <c:pt idx="28">
                  <c:v>630846</c:v>
                </c:pt>
                <c:pt idx="29">
                  <c:v>802294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32-419D-AA78-441A6EA0D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87912"/>
        <c:axId val="306592504"/>
      </c:lineChart>
      <c:dateAx>
        <c:axId val="30658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2504"/>
        <c:crosses val="autoZero"/>
        <c:auto val="1"/>
        <c:lblOffset val="100"/>
        <c:baseTimeUnit val="days"/>
      </c:dateAx>
      <c:valAx>
        <c:axId val="30659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0.52816441647297996</c:v>
                </c:pt>
                <c:pt idx="1">
                  <c:v>0.45042687171863999</c:v>
                </c:pt>
                <c:pt idx="2">
                  <c:v>0.38265406965253002</c:v>
                </c:pt>
                <c:pt idx="3">
                  <c:v>0.32708335960256002</c:v>
                </c:pt>
                <c:pt idx="4">
                  <c:v>0.33083829500605</c:v>
                </c:pt>
                <c:pt idx="5">
                  <c:v>0.41141323200918001</c:v>
                </c:pt>
                <c:pt idx="6">
                  <c:v>0.15150902250939</c:v>
                </c:pt>
                <c:pt idx="7">
                  <c:v>0.18500468473195</c:v>
                </c:pt>
                <c:pt idx="8">
                  <c:v>0.24343055032239</c:v>
                </c:pt>
                <c:pt idx="9">
                  <c:v>0.22676313573328999</c:v>
                </c:pt>
                <c:pt idx="10">
                  <c:v>0.21319660751992001</c:v>
                </c:pt>
                <c:pt idx="11">
                  <c:v>0.21517657414915001</c:v>
                </c:pt>
                <c:pt idx="12">
                  <c:v>0.23450087656601001</c:v>
                </c:pt>
                <c:pt idx="13">
                  <c:v>0.21744116873696001</c:v>
                </c:pt>
                <c:pt idx="14">
                  <c:v>0.22279638207423</c:v>
                </c:pt>
                <c:pt idx="15">
                  <c:v>0.38542266620847998</c:v>
                </c:pt>
                <c:pt idx="16">
                  <c:v>0.28068038118784999</c:v>
                </c:pt>
                <c:pt idx="17">
                  <c:v>0.21627442073174999</c:v>
                </c:pt>
                <c:pt idx="18">
                  <c:v>0.19742730142284001</c:v>
                </c:pt>
                <c:pt idx="19">
                  <c:v>0.27516470907372997</c:v>
                </c:pt>
                <c:pt idx="20">
                  <c:v>0.17324731728194001</c:v>
                </c:pt>
                <c:pt idx="21">
                  <c:v>0.24545732241849999</c:v>
                </c:pt>
                <c:pt idx="22">
                  <c:v>0.19827249308120001</c:v>
                </c:pt>
                <c:pt idx="23">
                  <c:v>0.16682978242867</c:v>
                </c:pt>
                <c:pt idx="24">
                  <c:v>0.17309134636244999</c:v>
                </c:pt>
                <c:pt idx="25">
                  <c:v>0.62075416999160005</c:v>
                </c:pt>
                <c:pt idx="26">
                  <c:v>0.56463204968009995</c:v>
                </c:pt>
                <c:pt idx="27">
                  <c:v>0.57991584186273004</c:v>
                </c:pt>
                <c:pt idx="28">
                  <c:v>1.320290530494</c:v>
                </c:pt>
                <c:pt idx="29">
                  <c:v>1.2127723752141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E1-4C7E-AC6D-03B1E6502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88568"/>
        <c:axId val="306589552"/>
      </c:lineChart>
      <c:dateAx>
        <c:axId val="30658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9552"/>
        <c:crosses val="autoZero"/>
        <c:auto val="1"/>
        <c:lblOffset val="100"/>
        <c:baseTimeUnit val="days"/>
      </c:dateAx>
      <c:valAx>
        <c:axId val="30658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182008</c:v>
                </c:pt>
                <c:pt idx="1">
                  <c:v>156504</c:v>
                </c:pt>
                <c:pt idx="2">
                  <c:v>160020</c:v>
                </c:pt>
                <c:pt idx="3">
                  <c:v>159520</c:v>
                </c:pt>
                <c:pt idx="4">
                  <c:v>155304</c:v>
                </c:pt>
                <c:pt idx="5">
                  <c:v>131478</c:v>
                </c:pt>
                <c:pt idx="6">
                  <c:v>121426</c:v>
                </c:pt>
                <c:pt idx="7">
                  <c:v>291817</c:v>
                </c:pt>
                <c:pt idx="8">
                  <c:v>212016</c:v>
                </c:pt>
                <c:pt idx="9">
                  <c:v>210332</c:v>
                </c:pt>
                <c:pt idx="10">
                  <c:v>211338</c:v>
                </c:pt>
                <c:pt idx="11">
                  <c:v>191926</c:v>
                </c:pt>
                <c:pt idx="12">
                  <c:v>178933</c:v>
                </c:pt>
                <c:pt idx="13">
                  <c:v>157366</c:v>
                </c:pt>
                <c:pt idx="14">
                  <c:v>163194</c:v>
                </c:pt>
                <c:pt idx="15">
                  <c:v>175289</c:v>
                </c:pt>
                <c:pt idx="16">
                  <c:v>187034</c:v>
                </c:pt>
                <c:pt idx="17">
                  <c:v>179046</c:v>
                </c:pt>
                <c:pt idx="18">
                  <c:v>168054</c:v>
                </c:pt>
                <c:pt idx="19">
                  <c:v>175312</c:v>
                </c:pt>
                <c:pt idx="20">
                  <c:v>168835</c:v>
                </c:pt>
                <c:pt idx="21">
                  <c:v>154765</c:v>
                </c:pt>
                <c:pt idx="22">
                  <c:v>148056</c:v>
                </c:pt>
                <c:pt idx="23">
                  <c:v>170761</c:v>
                </c:pt>
                <c:pt idx="24">
                  <c:v>177673</c:v>
                </c:pt>
                <c:pt idx="25">
                  <c:v>137651</c:v>
                </c:pt>
                <c:pt idx="26">
                  <c:v>137337</c:v>
                </c:pt>
                <c:pt idx="27">
                  <c:v>127472</c:v>
                </c:pt>
                <c:pt idx="28">
                  <c:v>198284</c:v>
                </c:pt>
                <c:pt idx="29">
                  <c:v>240276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3-4D92-AE80-C935C634F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123256"/>
        <c:axId val="174123912"/>
      </c:lineChart>
      <c:dateAx>
        <c:axId val="174123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23912"/>
        <c:crosses val="autoZero"/>
        <c:auto val="1"/>
        <c:lblOffset val="100"/>
        <c:baseTimeUnit val="days"/>
      </c:dateAx>
      <c:valAx>
        <c:axId val="17412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2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CEAF-0CED-4CE8-97F1-1CB038E43C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09214-2D3B-4E73-9766-E3A2D4F2AE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87822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6B2C7-17C4-409E-9F7B-8703FDCF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24A93-6097-435A-BCDE-B90ACA7EE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5654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48400-285B-435A-BCD3-FEF7F166C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CAFD7-8B04-4A6B-851D-80B1FA36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5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BDA92-784B-4DD8-BE67-DF7037E07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4E5A3-087F-4955-883D-3E5CBAD1E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199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2490C-F821-4263-8623-D025FC50E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8D662-CB45-43F1-9427-0A348DA5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6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1DB9D-D424-4824-9E56-A4B577F51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5FBDBE-11CE-4659-BECF-32646C48C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288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7E308-79A6-4832-9269-208A32DAF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CB23D-ABD3-4C77-887F-E82B4D0B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2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79C53-86CD-41FF-A4CC-2FD16DD32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E4B25-F94A-42B2-9D1C-AAC8577F64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104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1D028-B467-4559-8732-F2B0D1D58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0E38D-AE17-4959-81DC-F8742FE9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819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Drone Champions League</vt:lpstr>
      <vt:lpstr>Facebook Reach | Drone Champions League</vt:lpstr>
      <vt:lpstr>Facebook Engagement Rate | Drone Champions League</vt:lpstr>
      <vt:lpstr>Facebook Video Views | Drone Champions 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2018-12-04T08:23:12Z</dcterms:created>
  <dcterms:modified xsi:type="dcterms:W3CDTF">2018-12-04T08:23:30Z</dcterms:modified>
</cp:coreProperties>
</file>