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7408</c:v>
                </c:pt>
                <c:pt idx="4">
                  <c:v>7418</c:v>
                </c:pt>
                <c:pt idx="5">
                  <c:v>7427</c:v>
                </c:pt>
                <c:pt idx="6">
                  <c:v>7436</c:v>
                </c:pt>
                <c:pt idx="7">
                  <c:v>7447</c:v>
                </c:pt>
                <c:pt idx="8">
                  <c:v>7455</c:v>
                </c:pt>
                <c:pt idx="9">
                  <c:v>7463</c:v>
                </c:pt>
                <c:pt idx="10">
                  <c:v>7463</c:v>
                </c:pt>
                <c:pt idx="11">
                  <c:v>7466</c:v>
                </c:pt>
                <c:pt idx="12">
                  <c:v>7473</c:v>
                </c:pt>
                <c:pt idx="13">
                  <c:v>7479</c:v>
                </c:pt>
                <c:pt idx="14">
                  <c:v>7476</c:v>
                </c:pt>
                <c:pt idx="15">
                  <c:v>7482</c:v>
                </c:pt>
                <c:pt idx="16">
                  <c:v>7484</c:v>
                </c:pt>
                <c:pt idx="17">
                  <c:v>7496</c:v>
                </c:pt>
                <c:pt idx="18">
                  <c:v>7506</c:v>
                </c:pt>
                <c:pt idx="19">
                  <c:v>7508</c:v>
                </c:pt>
                <c:pt idx="20">
                  <c:v>7517</c:v>
                </c:pt>
                <c:pt idx="21">
                  <c:v>7519</c:v>
                </c:pt>
                <c:pt idx="22">
                  <c:v>7526</c:v>
                </c:pt>
                <c:pt idx="23">
                  <c:v>7528</c:v>
                </c:pt>
                <c:pt idx="24">
                  <c:v>7534</c:v>
                </c:pt>
                <c:pt idx="25">
                  <c:v>7534</c:v>
                </c:pt>
                <c:pt idx="26">
                  <c:v>7541</c:v>
                </c:pt>
                <c:pt idx="27">
                  <c:v>7543</c:v>
                </c:pt>
                <c:pt idx="28">
                  <c:v>7550</c:v>
                </c:pt>
                <c:pt idx="29">
                  <c:v>7559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FC-4B41-B08D-DBA469B168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902416"/>
        <c:axId val="242534960"/>
      </c:lineChart>
      <c:dateAx>
        <c:axId val="245902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34960"/>
        <c:crosses val="autoZero"/>
        <c:auto val="1"/>
        <c:lblOffset val="100"/>
        <c:baseTimeUnit val="days"/>
      </c:dateAx>
      <c:valAx>
        <c:axId val="24253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0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861106</c:v>
                </c:pt>
                <c:pt idx="4">
                  <c:v>862176</c:v>
                </c:pt>
                <c:pt idx="5">
                  <c:v>863349</c:v>
                </c:pt>
                <c:pt idx="6">
                  <c:v>864175</c:v>
                </c:pt>
                <c:pt idx="7">
                  <c:v>864810</c:v>
                </c:pt>
                <c:pt idx="8">
                  <c:v>865433</c:v>
                </c:pt>
                <c:pt idx="9">
                  <c:v>866176</c:v>
                </c:pt>
                <c:pt idx="10">
                  <c:v>866793</c:v>
                </c:pt>
                <c:pt idx="11">
                  <c:v>867416</c:v>
                </c:pt>
                <c:pt idx="12">
                  <c:v>868127</c:v>
                </c:pt>
                <c:pt idx="13">
                  <c:v>868389</c:v>
                </c:pt>
                <c:pt idx="14">
                  <c:v>869323</c:v>
                </c:pt>
                <c:pt idx="15">
                  <c:v>870271</c:v>
                </c:pt>
                <c:pt idx="16">
                  <c:v>871000</c:v>
                </c:pt>
                <c:pt idx="17">
                  <c:v>871791</c:v>
                </c:pt>
                <c:pt idx="18">
                  <c:v>872461</c:v>
                </c:pt>
                <c:pt idx="19">
                  <c:v>873075</c:v>
                </c:pt>
                <c:pt idx="20">
                  <c:v>873741</c:v>
                </c:pt>
                <c:pt idx="21">
                  <c:v>874291</c:v>
                </c:pt>
                <c:pt idx="22">
                  <c:v>874940</c:v>
                </c:pt>
                <c:pt idx="23">
                  <c:v>875628</c:v>
                </c:pt>
                <c:pt idx="24">
                  <c:v>876274</c:v>
                </c:pt>
                <c:pt idx="25">
                  <c:v>877050</c:v>
                </c:pt>
                <c:pt idx="26">
                  <c:v>877783</c:v>
                </c:pt>
                <c:pt idx="27">
                  <c:v>878602</c:v>
                </c:pt>
                <c:pt idx="28">
                  <c:v>879399</c:v>
                </c:pt>
                <c:pt idx="29">
                  <c:v>880208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74-4D06-A677-64767822C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60640"/>
        <c:axId val="242536600"/>
      </c:lineChart>
      <c:dateAx>
        <c:axId val="301360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36600"/>
        <c:crosses val="autoZero"/>
        <c:auto val="1"/>
        <c:lblOffset val="100"/>
        <c:baseTimeUnit val="days"/>
      </c:dateAx>
      <c:valAx>
        <c:axId val="24253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6194-7333-4963-A09A-CEFADC2B6B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190D2B-B6E2-4835-9B8A-EDB0064F18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496230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092C9-0FFB-49C4-89F1-B0D91889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904D14-4589-4658-B30C-35231165CF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7221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BAE21-D56E-45D4-8F1D-9DC337877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357D9-51BC-4438-8AC8-1256FAC4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283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21D90-AE73-4430-87BC-B113BD04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F2EF76-C809-4EB5-B4DA-3EBA29AF21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6268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94D66-521F-40E4-9C60-BEAE97029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75EFF-D00E-4E64-AF68-A43FB43EA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9342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Management Report Youtube</vt:lpstr>
      <vt:lpstr>Youtube Subscribers | All Pages</vt:lpstr>
      <vt:lpstr>Youtube Total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Youtube</dc:title>
  <dc:creator>Administrator</dc:creator>
  <cp:lastModifiedBy>Administrator</cp:lastModifiedBy>
  <cp:revision>1</cp:revision>
  <dcterms:created xsi:type="dcterms:W3CDTF">2018-12-04T08:22:03Z</dcterms:created>
  <dcterms:modified xsi:type="dcterms:W3CDTF">2018-12-04T08:22:17Z</dcterms:modified>
</cp:coreProperties>
</file>