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78182</c:v>
                </c:pt>
                <c:pt idx="1">
                  <c:v>78325</c:v>
                </c:pt>
                <c:pt idx="2">
                  <c:v>78549</c:v>
                </c:pt>
                <c:pt idx="3">
                  <c:v>78754</c:v>
                </c:pt>
                <c:pt idx="4">
                  <c:v>78883</c:v>
                </c:pt>
                <c:pt idx="5">
                  <c:v>78982</c:v>
                </c:pt>
                <c:pt idx="6">
                  <c:v>79123</c:v>
                </c:pt>
                <c:pt idx="7">
                  <c:v>79353</c:v>
                </c:pt>
                <c:pt idx="8">
                  <c:v>79573</c:v>
                </c:pt>
                <c:pt idx="9">
                  <c:v>79773</c:v>
                </c:pt>
                <c:pt idx="10">
                  <c:v>80011</c:v>
                </c:pt>
                <c:pt idx="11">
                  <c:v>80242</c:v>
                </c:pt>
                <c:pt idx="12">
                  <c:v>80447</c:v>
                </c:pt>
                <c:pt idx="13">
                  <c:v>80690</c:v>
                </c:pt>
                <c:pt idx="14">
                  <c:v>80926</c:v>
                </c:pt>
                <c:pt idx="15">
                  <c:v>81185</c:v>
                </c:pt>
                <c:pt idx="16">
                  <c:v>81407</c:v>
                </c:pt>
                <c:pt idx="17">
                  <c:v>81545</c:v>
                </c:pt>
                <c:pt idx="18">
                  <c:v>81675</c:v>
                </c:pt>
                <c:pt idx="19">
                  <c:v>81831</c:v>
                </c:pt>
                <c:pt idx="20">
                  <c:v>81968</c:v>
                </c:pt>
                <c:pt idx="21">
                  <c:v>82125</c:v>
                </c:pt>
                <c:pt idx="22">
                  <c:v>82247</c:v>
                </c:pt>
                <c:pt idx="23">
                  <c:v>82375</c:v>
                </c:pt>
                <c:pt idx="24">
                  <c:v>82520</c:v>
                </c:pt>
                <c:pt idx="25">
                  <c:v>82680</c:v>
                </c:pt>
                <c:pt idx="26">
                  <c:v>82812</c:v>
                </c:pt>
                <c:pt idx="27">
                  <c:v>82927</c:v>
                </c:pt>
                <c:pt idx="28">
                  <c:v>83089</c:v>
                </c:pt>
                <c:pt idx="29">
                  <c:v>83180</c:v>
                </c:pt>
                <c:pt idx="30">
                  <c:v>83329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0D-4B13-8106-3AAABB177A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151440"/>
        <c:axId val="284150128"/>
      </c:lineChart>
      <c:dateAx>
        <c:axId val="284151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50128"/>
        <c:crosses val="autoZero"/>
        <c:auto val="1"/>
        <c:lblOffset val="100"/>
        <c:baseTimeUnit val="days"/>
      </c:dateAx>
      <c:valAx>
        <c:axId val="28415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5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10557</c:v>
                </c:pt>
                <c:pt idx="1">
                  <c:v>14435</c:v>
                </c:pt>
                <c:pt idx="3">
                  <c:v>9173</c:v>
                </c:pt>
                <c:pt idx="4">
                  <c:v>20583</c:v>
                </c:pt>
                <c:pt idx="5">
                  <c:v>5626</c:v>
                </c:pt>
                <c:pt idx="6">
                  <c:v>13363</c:v>
                </c:pt>
                <c:pt idx="7">
                  <c:v>5930</c:v>
                </c:pt>
                <c:pt idx="8">
                  <c:v>13556</c:v>
                </c:pt>
                <c:pt idx="9">
                  <c:v>14300</c:v>
                </c:pt>
                <c:pt idx="10">
                  <c:v>19063</c:v>
                </c:pt>
                <c:pt idx="11">
                  <c:v>20800</c:v>
                </c:pt>
                <c:pt idx="12">
                  <c:v>21793</c:v>
                </c:pt>
                <c:pt idx="13">
                  <c:v>11239</c:v>
                </c:pt>
                <c:pt idx="14">
                  <c:v>24478</c:v>
                </c:pt>
                <c:pt idx="15">
                  <c:v>20336</c:v>
                </c:pt>
                <c:pt idx="16">
                  <c:v>15042</c:v>
                </c:pt>
                <c:pt idx="17">
                  <c:v>15351</c:v>
                </c:pt>
                <c:pt idx="18">
                  <c:v>18574</c:v>
                </c:pt>
                <c:pt idx="19">
                  <c:v>5547</c:v>
                </c:pt>
                <c:pt idx="20">
                  <c:v>1756</c:v>
                </c:pt>
                <c:pt idx="21">
                  <c:v>15733</c:v>
                </c:pt>
                <c:pt idx="22">
                  <c:v>17022</c:v>
                </c:pt>
                <c:pt idx="23">
                  <c:v>3745</c:v>
                </c:pt>
                <c:pt idx="24">
                  <c:v>8527</c:v>
                </c:pt>
                <c:pt idx="25">
                  <c:v>13192</c:v>
                </c:pt>
                <c:pt idx="26">
                  <c:v>4291</c:v>
                </c:pt>
                <c:pt idx="27">
                  <c:v>1628</c:v>
                </c:pt>
                <c:pt idx="28">
                  <c:v>13071</c:v>
                </c:pt>
                <c:pt idx="29">
                  <c:v>3757</c:v>
                </c:pt>
                <c:pt idx="30">
                  <c:v>9897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BE-4D28-B132-9A94069708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224552"/>
        <c:axId val="347222912"/>
      </c:lineChart>
      <c:dateAx>
        <c:axId val="347224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22912"/>
        <c:crosses val="autoZero"/>
        <c:auto val="1"/>
        <c:lblOffset val="100"/>
        <c:baseTimeUnit val="days"/>
      </c:dateAx>
      <c:valAx>
        <c:axId val="34722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2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16650</c:v>
                </c:pt>
                <c:pt idx="1">
                  <c:v>26949</c:v>
                </c:pt>
                <c:pt idx="3">
                  <c:v>17307</c:v>
                </c:pt>
                <c:pt idx="4">
                  <c:v>32309</c:v>
                </c:pt>
                <c:pt idx="5">
                  <c:v>8614</c:v>
                </c:pt>
                <c:pt idx="6">
                  <c:v>20560</c:v>
                </c:pt>
                <c:pt idx="7">
                  <c:v>11275</c:v>
                </c:pt>
                <c:pt idx="8">
                  <c:v>25271</c:v>
                </c:pt>
                <c:pt idx="9">
                  <c:v>26493</c:v>
                </c:pt>
                <c:pt idx="10">
                  <c:v>33864</c:v>
                </c:pt>
                <c:pt idx="11">
                  <c:v>49032</c:v>
                </c:pt>
                <c:pt idx="12">
                  <c:v>127471</c:v>
                </c:pt>
                <c:pt idx="13">
                  <c:v>47326</c:v>
                </c:pt>
                <c:pt idx="14">
                  <c:v>46414</c:v>
                </c:pt>
                <c:pt idx="15">
                  <c:v>55558</c:v>
                </c:pt>
                <c:pt idx="16">
                  <c:v>35172</c:v>
                </c:pt>
                <c:pt idx="17">
                  <c:v>39866</c:v>
                </c:pt>
                <c:pt idx="18">
                  <c:v>35672</c:v>
                </c:pt>
                <c:pt idx="19">
                  <c:v>10707</c:v>
                </c:pt>
                <c:pt idx="20">
                  <c:v>4826</c:v>
                </c:pt>
                <c:pt idx="21">
                  <c:v>22693</c:v>
                </c:pt>
                <c:pt idx="22">
                  <c:v>26871</c:v>
                </c:pt>
                <c:pt idx="23">
                  <c:v>7096</c:v>
                </c:pt>
                <c:pt idx="24">
                  <c:v>13934</c:v>
                </c:pt>
                <c:pt idx="25">
                  <c:v>22862</c:v>
                </c:pt>
                <c:pt idx="26">
                  <c:v>7862</c:v>
                </c:pt>
                <c:pt idx="27">
                  <c:v>4637</c:v>
                </c:pt>
                <c:pt idx="28">
                  <c:v>19260</c:v>
                </c:pt>
                <c:pt idx="29">
                  <c:v>6404</c:v>
                </c:pt>
                <c:pt idx="30">
                  <c:v>15118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2A-4999-98EA-35838EA473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227992"/>
        <c:axId val="347228320"/>
      </c:lineChart>
      <c:dateAx>
        <c:axId val="347227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28320"/>
        <c:crosses val="autoZero"/>
        <c:auto val="1"/>
        <c:lblOffset val="100"/>
        <c:baseTimeUnit val="days"/>
      </c:dateAx>
      <c:valAx>
        <c:axId val="34722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2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F5A3A-0263-4012-A177-ECF8740A2A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0A44C9-3A7D-4FAB-B21D-908406D564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2344503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AE918-8E1B-4964-934B-4877A950C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30D134-FC30-4155-9049-616E2EFDD4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7183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D1FDC-3662-40A1-853C-2BD61656A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85418-7C24-4EC6-84A0-707F4748E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302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2758D-A6FE-412A-A576-78D57D4EB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D9BFDF-B7BD-441E-8195-4C962D1E54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3425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9FBA9-E9E1-4897-8769-F33AD15F0B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E7F51-C1AA-4DDB-8CC5-D764C236D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797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F895-CAB6-46CD-A89D-28BF4454A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BC7D52-1AB9-42C2-B91F-C692C5B9D9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5617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66BEB-9EB0-42D0-8BA1-61FB9A5F2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67A25-77F6-43F4-8737-83126A730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8204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Management Report Instagram</vt:lpstr>
      <vt:lpstr>Instagram Followers Total | All Pages</vt:lpstr>
      <vt:lpstr>Reach  | All Pages</vt:lpstr>
      <vt:lpstr>Impressions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Instagram</dc:title>
  <dc:creator>Administrator</dc:creator>
  <cp:lastModifiedBy>Administrator</cp:lastModifiedBy>
  <cp:revision>1</cp:revision>
  <dcterms:created xsi:type="dcterms:W3CDTF">2018-11-05T16:31:41Z</dcterms:created>
  <dcterms:modified xsi:type="dcterms:W3CDTF">2018-11-05T16:32:08Z</dcterms:modified>
</cp:coreProperties>
</file>