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1171804</c:v>
                </c:pt>
                <c:pt idx="1">
                  <c:v>1171843</c:v>
                </c:pt>
                <c:pt idx="2">
                  <c:v>1171796</c:v>
                </c:pt>
                <c:pt idx="3">
                  <c:v>1171769</c:v>
                </c:pt>
                <c:pt idx="4">
                  <c:v>1171736</c:v>
                </c:pt>
                <c:pt idx="5">
                  <c:v>1171598</c:v>
                </c:pt>
                <c:pt idx="6">
                  <c:v>1171524</c:v>
                </c:pt>
                <c:pt idx="7">
                  <c:v>1171622</c:v>
                </c:pt>
                <c:pt idx="8">
                  <c:v>1171643</c:v>
                </c:pt>
                <c:pt idx="9">
                  <c:v>1171674</c:v>
                </c:pt>
                <c:pt idx="10">
                  <c:v>1171717</c:v>
                </c:pt>
                <c:pt idx="11">
                  <c:v>1171798</c:v>
                </c:pt>
                <c:pt idx="12">
                  <c:v>1171992</c:v>
                </c:pt>
                <c:pt idx="13">
                  <c:v>1172112</c:v>
                </c:pt>
                <c:pt idx="14">
                  <c:v>1172242</c:v>
                </c:pt>
                <c:pt idx="15">
                  <c:v>1172229</c:v>
                </c:pt>
                <c:pt idx="16">
                  <c:v>1172316</c:v>
                </c:pt>
                <c:pt idx="17">
                  <c:v>1172359</c:v>
                </c:pt>
                <c:pt idx="18">
                  <c:v>1172424</c:v>
                </c:pt>
                <c:pt idx="19">
                  <c:v>1172502</c:v>
                </c:pt>
                <c:pt idx="20">
                  <c:v>1172575</c:v>
                </c:pt>
                <c:pt idx="21">
                  <c:v>1172646</c:v>
                </c:pt>
                <c:pt idx="22">
                  <c:v>1172757</c:v>
                </c:pt>
                <c:pt idx="23">
                  <c:v>1172866</c:v>
                </c:pt>
                <c:pt idx="24">
                  <c:v>1172967</c:v>
                </c:pt>
                <c:pt idx="25">
                  <c:v>1173031</c:v>
                </c:pt>
                <c:pt idx="26">
                  <c:v>1173081</c:v>
                </c:pt>
                <c:pt idx="27">
                  <c:v>1173106</c:v>
                </c:pt>
                <c:pt idx="28">
                  <c:v>1173142</c:v>
                </c:pt>
                <c:pt idx="29">
                  <c:v>1173192</c:v>
                </c:pt>
                <c:pt idx="30">
                  <c:v>1173231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FF-444D-934A-30B6D7207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466616"/>
        <c:axId val="183846664"/>
      </c:lineChart>
      <c:dateAx>
        <c:axId val="294466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846664"/>
        <c:crosses val="autoZero"/>
        <c:auto val="1"/>
        <c:lblOffset val="100"/>
        <c:baseTimeUnit val="days"/>
      </c:dateAx>
      <c:valAx>
        <c:axId val="18384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6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613432</c:v>
                </c:pt>
                <c:pt idx="1">
                  <c:v>918345</c:v>
                </c:pt>
                <c:pt idx="2">
                  <c:v>771767</c:v>
                </c:pt>
                <c:pt idx="3">
                  <c:v>737415</c:v>
                </c:pt>
                <c:pt idx="4">
                  <c:v>508737</c:v>
                </c:pt>
                <c:pt idx="5">
                  <c:v>438330</c:v>
                </c:pt>
                <c:pt idx="6">
                  <c:v>761397</c:v>
                </c:pt>
                <c:pt idx="7">
                  <c:v>915385</c:v>
                </c:pt>
                <c:pt idx="8">
                  <c:v>850395</c:v>
                </c:pt>
                <c:pt idx="9">
                  <c:v>748596</c:v>
                </c:pt>
                <c:pt idx="10">
                  <c:v>796307</c:v>
                </c:pt>
                <c:pt idx="11">
                  <c:v>933752</c:v>
                </c:pt>
                <c:pt idx="12">
                  <c:v>3109886</c:v>
                </c:pt>
                <c:pt idx="13">
                  <c:v>1571825</c:v>
                </c:pt>
                <c:pt idx="14">
                  <c:v>880555</c:v>
                </c:pt>
                <c:pt idx="15">
                  <c:v>916930</c:v>
                </c:pt>
                <c:pt idx="16">
                  <c:v>499237</c:v>
                </c:pt>
                <c:pt idx="17">
                  <c:v>521254</c:v>
                </c:pt>
                <c:pt idx="18">
                  <c:v>506322</c:v>
                </c:pt>
                <c:pt idx="19">
                  <c:v>580326</c:v>
                </c:pt>
                <c:pt idx="20">
                  <c:v>517521</c:v>
                </c:pt>
                <c:pt idx="21">
                  <c:v>422468</c:v>
                </c:pt>
                <c:pt idx="22">
                  <c:v>450466</c:v>
                </c:pt>
                <c:pt idx="23">
                  <c:v>408048</c:v>
                </c:pt>
                <c:pt idx="24">
                  <c:v>485377</c:v>
                </c:pt>
                <c:pt idx="25">
                  <c:v>526098</c:v>
                </c:pt>
                <c:pt idx="26">
                  <c:v>531890</c:v>
                </c:pt>
                <c:pt idx="27">
                  <c:v>525503</c:v>
                </c:pt>
                <c:pt idx="28">
                  <c:v>514098</c:v>
                </c:pt>
                <c:pt idx="29">
                  <c:v>499304</c:v>
                </c:pt>
                <c:pt idx="30">
                  <c:v>465027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54-4936-808C-B099D238E3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696224"/>
        <c:axId val="358987160"/>
      </c:lineChart>
      <c:dateAx>
        <c:axId val="160696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87160"/>
        <c:crosses val="autoZero"/>
        <c:auto val="1"/>
        <c:lblOffset val="100"/>
        <c:baseTimeUnit val="days"/>
      </c:dateAx>
      <c:valAx>
        <c:axId val="35898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69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0.30272304020657997</c:v>
                </c:pt>
                <c:pt idx="1">
                  <c:v>0.43828844279654999</c:v>
                </c:pt>
                <c:pt idx="2">
                  <c:v>0.52153046191401997</c:v>
                </c:pt>
                <c:pt idx="3">
                  <c:v>0.57104886664903998</c:v>
                </c:pt>
                <c:pt idx="4">
                  <c:v>0.37799491682343</c:v>
                </c:pt>
                <c:pt idx="5">
                  <c:v>0.38007893596149001</c:v>
                </c:pt>
                <c:pt idx="6">
                  <c:v>0.28303237338734</c:v>
                </c:pt>
                <c:pt idx="7">
                  <c:v>0.35875615178312997</c:v>
                </c:pt>
                <c:pt idx="8">
                  <c:v>0.38276330411162002</c:v>
                </c:pt>
                <c:pt idx="9">
                  <c:v>0.30123057029425998</c:v>
                </c:pt>
                <c:pt idx="10">
                  <c:v>0.39432028099715</c:v>
                </c:pt>
                <c:pt idx="11">
                  <c:v>0.63400131940814997</c:v>
                </c:pt>
                <c:pt idx="12">
                  <c:v>1.2011694319341999</c:v>
                </c:pt>
                <c:pt idx="13">
                  <c:v>1.3077791738902</c:v>
                </c:pt>
                <c:pt idx="14">
                  <c:v>0.51467540358069996</c:v>
                </c:pt>
                <c:pt idx="15">
                  <c:v>0.43427524456611</c:v>
                </c:pt>
                <c:pt idx="16">
                  <c:v>0.47151953881622999</c:v>
                </c:pt>
                <c:pt idx="17">
                  <c:v>0.44488867231714002</c:v>
                </c:pt>
                <c:pt idx="18">
                  <c:v>0.48585682628840998</c:v>
                </c:pt>
                <c:pt idx="19">
                  <c:v>0.43096466468847</c:v>
                </c:pt>
                <c:pt idx="20">
                  <c:v>0.45853211753725998</c:v>
                </c:pt>
                <c:pt idx="21">
                  <c:v>0.47293522823029999</c:v>
                </c:pt>
                <c:pt idx="22">
                  <c:v>0.40469203003111998</c:v>
                </c:pt>
                <c:pt idx="23">
                  <c:v>0.40656981531585001</c:v>
                </c:pt>
                <c:pt idx="24">
                  <c:v>0.42049788102856001</c:v>
                </c:pt>
                <c:pt idx="25">
                  <c:v>0.51112150207756002</c:v>
                </c:pt>
                <c:pt idx="26">
                  <c:v>0.56515444922822</c:v>
                </c:pt>
                <c:pt idx="27">
                  <c:v>0.56783691054094998</c:v>
                </c:pt>
                <c:pt idx="28">
                  <c:v>0.53102715824609004</c:v>
                </c:pt>
                <c:pt idx="29">
                  <c:v>0.46825180651467002</c:v>
                </c:pt>
                <c:pt idx="30">
                  <c:v>0.54663492657416002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74-4DB3-B3B8-DED8FA8CB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515664"/>
        <c:axId val="160518288"/>
      </c:lineChart>
      <c:dateAx>
        <c:axId val="160515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18288"/>
        <c:crosses val="autoZero"/>
        <c:auto val="1"/>
        <c:lblOffset val="100"/>
        <c:baseTimeUnit val="days"/>
      </c:dateAx>
      <c:valAx>
        <c:axId val="16051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1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222208</c:v>
                </c:pt>
                <c:pt idx="1">
                  <c:v>263878</c:v>
                </c:pt>
                <c:pt idx="2">
                  <c:v>253425</c:v>
                </c:pt>
                <c:pt idx="3">
                  <c:v>251703</c:v>
                </c:pt>
                <c:pt idx="4">
                  <c:v>193188</c:v>
                </c:pt>
                <c:pt idx="5">
                  <c:v>184467</c:v>
                </c:pt>
                <c:pt idx="6">
                  <c:v>283426</c:v>
                </c:pt>
                <c:pt idx="7">
                  <c:v>353242</c:v>
                </c:pt>
                <c:pt idx="8">
                  <c:v>320785</c:v>
                </c:pt>
                <c:pt idx="9">
                  <c:v>279499</c:v>
                </c:pt>
                <c:pt idx="10">
                  <c:v>307596</c:v>
                </c:pt>
                <c:pt idx="11">
                  <c:v>331756</c:v>
                </c:pt>
                <c:pt idx="12">
                  <c:v>1220465</c:v>
                </c:pt>
                <c:pt idx="13">
                  <c:v>579125</c:v>
                </c:pt>
                <c:pt idx="14">
                  <c:v>338458</c:v>
                </c:pt>
                <c:pt idx="15">
                  <c:v>340153</c:v>
                </c:pt>
                <c:pt idx="16">
                  <c:v>198527</c:v>
                </c:pt>
                <c:pt idx="17">
                  <c:v>202027</c:v>
                </c:pt>
                <c:pt idx="18">
                  <c:v>198742</c:v>
                </c:pt>
                <c:pt idx="19">
                  <c:v>214538</c:v>
                </c:pt>
                <c:pt idx="20">
                  <c:v>206615</c:v>
                </c:pt>
                <c:pt idx="21">
                  <c:v>170073</c:v>
                </c:pt>
                <c:pt idx="22">
                  <c:v>181857</c:v>
                </c:pt>
                <c:pt idx="23">
                  <c:v>166865</c:v>
                </c:pt>
                <c:pt idx="24">
                  <c:v>180466</c:v>
                </c:pt>
                <c:pt idx="25">
                  <c:v>202242</c:v>
                </c:pt>
                <c:pt idx="26">
                  <c:v>204583</c:v>
                </c:pt>
                <c:pt idx="27">
                  <c:v>206188</c:v>
                </c:pt>
                <c:pt idx="28">
                  <c:v>201628</c:v>
                </c:pt>
                <c:pt idx="29">
                  <c:v>195344</c:v>
                </c:pt>
                <c:pt idx="30">
                  <c:v>192720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F0-4ECC-A427-B33E9DE3E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686768"/>
        <c:axId val="186688080"/>
      </c:lineChart>
      <c:dateAx>
        <c:axId val="186686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8080"/>
        <c:crosses val="autoZero"/>
        <c:auto val="1"/>
        <c:lblOffset val="100"/>
        <c:baseTimeUnit val="days"/>
      </c:dateAx>
      <c:valAx>
        <c:axId val="18668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8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AE40E-DA39-4FE5-9B73-24B8D071C0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CFE65-EA36-4194-9980-6EA73280B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2241789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A6807-3786-4500-AEA3-26745DF2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226E7F-64A1-4521-8265-3D222E984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223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D20FA-6518-46C5-8CD5-8FEBAECD5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4199B-D0BD-469F-AD46-FF487D95E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47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BD47E-AEEB-489C-8737-787A947E5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E1C91-3E29-406E-9C42-3897170669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459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7F98D-1463-428D-B04D-0E131781E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A1322-E2D0-4173-98D7-F7E3E7AF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36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932A-0C00-4B56-94D8-C30C4C59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7134AB-5C65-4DEC-8C8F-6C9F29800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4340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6A0AA-E2D8-4001-A53C-3070E39E8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7E69B-A816-4C2C-B93E-D0A575717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790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443D-3EA3-4440-AD7F-4F1D210C6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F9C2DC-7C23-40FA-844B-40670C6EB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6388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C0816-80BC-488C-BA35-415C2A3EA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2ECC9-7CF4-4BBC-ABA0-6EAEA3982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02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Management Report Facebook</vt:lpstr>
      <vt:lpstr>Facebook Fans Total | All Pages</vt:lpstr>
      <vt:lpstr>Facebook Reach | All Pages</vt:lpstr>
      <vt:lpstr>Facebook Engagement Rate | All Pages</vt:lpstr>
      <vt:lpstr>Facebook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Facebook</dc:title>
  <dc:creator>Administrator</dc:creator>
  <cp:lastModifiedBy>Administrator</cp:lastModifiedBy>
  <cp:revision>1</cp:revision>
  <dcterms:created xsi:type="dcterms:W3CDTF">2018-11-05T16:31:02Z</dcterms:created>
  <dcterms:modified xsi:type="dcterms:W3CDTF">2018-11-05T16:31:18Z</dcterms:modified>
</cp:coreProperties>
</file>