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6701</c:v>
                </c:pt>
                <c:pt idx="1">
                  <c:v>6727</c:v>
                </c:pt>
                <c:pt idx="2">
                  <c:v>6745</c:v>
                </c:pt>
                <c:pt idx="3">
                  <c:v>6769</c:v>
                </c:pt>
                <c:pt idx="4">
                  <c:v>6790</c:v>
                </c:pt>
                <c:pt idx="5">
                  <c:v>6811</c:v>
                </c:pt>
                <c:pt idx="6">
                  <c:v>6822</c:v>
                </c:pt>
                <c:pt idx="7">
                  <c:v>6828</c:v>
                </c:pt>
                <c:pt idx="8">
                  <c:v>6844</c:v>
                </c:pt>
                <c:pt idx="9">
                  <c:v>6857</c:v>
                </c:pt>
                <c:pt idx="10">
                  <c:v>6868</c:v>
                </c:pt>
                <c:pt idx="11">
                  <c:v>6926</c:v>
                </c:pt>
                <c:pt idx="12">
                  <c:v>6993</c:v>
                </c:pt>
                <c:pt idx="13">
                  <c:v>7072</c:v>
                </c:pt>
                <c:pt idx="14">
                  <c:v>7127</c:v>
                </c:pt>
                <c:pt idx="15">
                  <c:v>7173</c:v>
                </c:pt>
                <c:pt idx="16">
                  <c:v>7206</c:v>
                </c:pt>
                <c:pt idx="17">
                  <c:v>7227</c:v>
                </c:pt>
                <c:pt idx="18">
                  <c:v>7247</c:v>
                </c:pt>
                <c:pt idx="19">
                  <c:v>7266</c:v>
                </c:pt>
                <c:pt idx="20">
                  <c:v>7276</c:v>
                </c:pt>
                <c:pt idx="21">
                  <c:v>7292</c:v>
                </c:pt>
                <c:pt idx="22">
                  <c:v>7303</c:v>
                </c:pt>
                <c:pt idx="23">
                  <c:v>7314</c:v>
                </c:pt>
                <c:pt idx="24">
                  <c:v>7326</c:v>
                </c:pt>
                <c:pt idx="25">
                  <c:v>7328</c:v>
                </c:pt>
                <c:pt idx="26">
                  <c:v>7342</c:v>
                </c:pt>
                <c:pt idx="27">
                  <c:v>7354</c:v>
                </c:pt>
                <c:pt idx="28">
                  <c:v>7358</c:v>
                </c:pt>
                <c:pt idx="29">
                  <c:v>7366</c:v>
                </c:pt>
                <c:pt idx="30">
                  <c:v>7368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27-4548-9D1B-9FF1724FD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81976"/>
        <c:axId val="356582960"/>
      </c:lineChart>
      <c:dateAx>
        <c:axId val="35658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2960"/>
        <c:crosses val="autoZero"/>
        <c:auto val="1"/>
        <c:lblOffset val="100"/>
        <c:baseTimeUnit val="days"/>
      </c:dateAx>
      <c:valAx>
        <c:axId val="35658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625931</c:v>
                </c:pt>
                <c:pt idx="1">
                  <c:v>626945</c:v>
                </c:pt>
                <c:pt idx="2">
                  <c:v>627931</c:v>
                </c:pt>
                <c:pt idx="3">
                  <c:v>628823</c:v>
                </c:pt>
                <c:pt idx="4">
                  <c:v>629866</c:v>
                </c:pt>
                <c:pt idx="5">
                  <c:v>630586</c:v>
                </c:pt>
                <c:pt idx="6">
                  <c:v>631670</c:v>
                </c:pt>
                <c:pt idx="7">
                  <c:v>632483</c:v>
                </c:pt>
                <c:pt idx="8">
                  <c:v>633269</c:v>
                </c:pt>
                <c:pt idx="9">
                  <c:v>634329</c:v>
                </c:pt>
                <c:pt idx="10">
                  <c:v>635376</c:v>
                </c:pt>
                <c:pt idx="11">
                  <c:v>636629</c:v>
                </c:pt>
                <c:pt idx="12">
                  <c:v>641764</c:v>
                </c:pt>
                <c:pt idx="13">
                  <c:v>648705</c:v>
                </c:pt>
                <c:pt idx="14">
                  <c:v>651959</c:v>
                </c:pt>
                <c:pt idx="15">
                  <c:v>655072</c:v>
                </c:pt>
                <c:pt idx="16">
                  <c:v>658671</c:v>
                </c:pt>
                <c:pt idx="17">
                  <c:v>831594</c:v>
                </c:pt>
                <c:pt idx="18">
                  <c:v>834234</c:v>
                </c:pt>
                <c:pt idx="19">
                  <c:v>828487</c:v>
                </c:pt>
                <c:pt idx="20">
                  <c:v>829909</c:v>
                </c:pt>
                <c:pt idx="21">
                  <c:v>841256</c:v>
                </c:pt>
                <c:pt idx="22">
                  <c:v>847088</c:v>
                </c:pt>
                <c:pt idx="23">
                  <c:v>848750</c:v>
                </c:pt>
                <c:pt idx="24">
                  <c:v>849933</c:v>
                </c:pt>
                <c:pt idx="25">
                  <c:v>851403</c:v>
                </c:pt>
                <c:pt idx="26">
                  <c:v>852912</c:v>
                </c:pt>
                <c:pt idx="27">
                  <c:v>854016</c:v>
                </c:pt>
                <c:pt idx="28">
                  <c:v>855042</c:v>
                </c:pt>
                <c:pt idx="29">
                  <c:v>856122</c:v>
                </c:pt>
                <c:pt idx="30">
                  <c:v>856675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6-4B68-A771-885CA2C24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14856"/>
        <c:axId val="292609608"/>
      </c:lineChart>
      <c:dateAx>
        <c:axId val="29261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09608"/>
        <c:crosses val="autoZero"/>
        <c:auto val="1"/>
        <c:lblOffset val="100"/>
        <c:baseTimeUnit val="days"/>
      </c:dateAx>
      <c:valAx>
        <c:axId val="29260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D170-D11A-48A4-988F-77F3910E6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C9950-B46E-4BB2-9D1A-382EBB99AA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140517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532BB-3CBF-4E76-A6BA-F24DFE03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9500C-0973-4576-97B3-9C113EFA1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058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02BD2-C135-471B-98C7-01301C913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16A28-2235-4DC6-8A69-BFDB73F42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3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174F-992E-4194-BBFD-A65509D5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D60AB-31F2-4F61-AB9E-EBA9CCD1C6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948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D39D2-DFFA-4D9C-8B3C-2E819A3B9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5650-84BB-42DB-AC28-727B6DB3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01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 Youtube</vt:lpstr>
      <vt:lpstr>Youtube Subscribers | All Pages</vt:lpstr>
      <vt:lpstr>Youtube Total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Youtube</dc:title>
  <dc:creator>Administrator</dc:creator>
  <cp:lastModifiedBy>Administrator</cp:lastModifiedBy>
  <cp:revision>1</cp:revision>
  <dcterms:created xsi:type="dcterms:W3CDTF">2018-10-31T08:53:01Z</dcterms:created>
  <dcterms:modified xsi:type="dcterms:W3CDTF">2018-10-31T08:53:14Z</dcterms:modified>
</cp:coreProperties>
</file>