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dronechampionsleague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78182</c:v>
                </c:pt>
                <c:pt idx="1">
                  <c:v>78325</c:v>
                </c:pt>
                <c:pt idx="2">
                  <c:v>78549</c:v>
                </c:pt>
                <c:pt idx="3">
                  <c:v>78754</c:v>
                </c:pt>
                <c:pt idx="4">
                  <c:v>78883</c:v>
                </c:pt>
                <c:pt idx="5">
                  <c:v>78982</c:v>
                </c:pt>
                <c:pt idx="6">
                  <c:v>79123</c:v>
                </c:pt>
                <c:pt idx="7">
                  <c:v>79353</c:v>
                </c:pt>
                <c:pt idx="8">
                  <c:v>79573</c:v>
                </c:pt>
                <c:pt idx="9">
                  <c:v>79773</c:v>
                </c:pt>
                <c:pt idx="10">
                  <c:v>80011</c:v>
                </c:pt>
                <c:pt idx="11">
                  <c:v>80242</c:v>
                </c:pt>
                <c:pt idx="12">
                  <c:v>80447</c:v>
                </c:pt>
                <c:pt idx="13">
                  <c:v>80690</c:v>
                </c:pt>
                <c:pt idx="14">
                  <c:v>80926</c:v>
                </c:pt>
                <c:pt idx="15">
                  <c:v>81185</c:v>
                </c:pt>
                <c:pt idx="16">
                  <c:v>81407</c:v>
                </c:pt>
                <c:pt idx="17">
                  <c:v>81545</c:v>
                </c:pt>
                <c:pt idx="18">
                  <c:v>81675</c:v>
                </c:pt>
                <c:pt idx="19">
                  <c:v>81831</c:v>
                </c:pt>
                <c:pt idx="20">
                  <c:v>81968</c:v>
                </c:pt>
                <c:pt idx="21">
                  <c:v>82125</c:v>
                </c:pt>
                <c:pt idx="22">
                  <c:v>82247</c:v>
                </c:pt>
                <c:pt idx="23">
                  <c:v>82375</c:v>
                </c:pt>
                <c:pt idx="24">
                  <c:v>82520</c:v>
                </c:pt>
                <c:pt idx="25">
                  <c:v>82680</c:v>
                </c:pt>
                <c:pt idx="26">
                  <c:v>82812</c:v>
                </c:pt>
                <c:pt idx="27">
                  <c:v>82927</c:v>
                </c:pt>
                <c:pt idx="28">
                  <c:v>83089</c:v>
                </c:pt>
                <c:pt idx="29">
                  <c:v>83180</c:v>
                </c:pt>
                <c:pt idx="30">
                  <c:v>83268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22D-44CB-99FA-468319FBD7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755096"/>
        <c:axId val="290750832"/>
      </c:lineChart>
      <c:dateAx>
        <c:axId val="2907550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750832"/>
        <c:crosses val="autoZero"/>
        <c:auto val="1"/>
        <c:lblOffset val="100"/>
        <c:baseTimeUnit val="days"/>
      </c:dateAx>
      <c:valAx>
        <c:axId val="290750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755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dronechampionsleague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10557</c:v>
                </c:pt>
                <c:pt idx="1">
                  <c:v>14435</c:v>
                </c:pt>
                <c:pt idx="3">
                  <c:v>9173</c:v>
                </c:pt>
                <c:pt idx="4">
                  <c:v>20583</c:v>
                </c:pt>
                <c:pt idx="5">
                  <c:v>5626</c:v>
                </c:pt>
                <c:pt idx="6">
                  <c:v>13363</c:v>
                </c:pt>
                <c:pt idx="7">
                  <c:v>5930</c:v>
                </c:pt>
                <c:pt idx="8">
                  <c:v>13556</c:v>
                </c:pt>
                <c:pt idx="9">
                  <c:v>14300</c:v>
                </c:pt>
                <c:pt idx="10">
                  <c:v>19063</c:v>
                </c:pt>
                <c:pt idx="11">
                  <c:v>20800</c:v>
                </c:pt>
                <c:pt idx="12">
                  <c:v>21793</c:v>
                </c:pt>
                <c:pt idx="13">
                  <c:v>11239</c:v>
                </c:pt>
                <c:pt idx="14">
                  <c:v>24478</c:v>
                </c:pt>
                <c:pt idx="15">
                  <c:v>20336</c:v>
                </c:pt>
                <c:pt idx="16">
                  <c:v>15042</c:v>
                </c:pt>
                <c:pt idx="17">
                  <c:v>15351</c:v>
                </c:pt>
                <c:pt idx="18">
                  <c:v>18574</c:v>
                </c:pt>
                <c:pt idx="19">
                  <c:v>5547</c:v>
                </c:pt>
                <c:pt idx="20">
                  <c:v>1756</c:v>
                </c:pt>
                <c:pt idx="21">
                  <c:v>15733</c:v>
                </c:pt>
                <c:pt idx="22">
                  <c:v>17022</c:v>
                </c:pt>
                <c:pt idx="23">
                  <c:v>3745</c:v>
                </c:pt>
                <c:pt idx="24">
                  <c:v>8527</c:v>
                </c:pt>
                <c:pt idx="25">
                  <c:v>13192</c:v>
                </c:pt>
                <c:pt idx="26">
                  <c:v>4291</c:v>
                </c:pt>
                <c:pt idx="27">
                  <c:v>1628</c:v>
                </c:pt>
                <c:pt idx="28">
                  <c:v>13071</c:v>
                </c:pt>
                <c:pt idx="29">
                  <c:v>3732</c:v>
                </c:pt>
                <c:pt idx="30">
                  <c:v>155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28B-4F4C-B5A7-2FCC475096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4709584"/>
        <c:axId val="294709912"/>
      </c:lineChart>
      <c:dateAx>
        <c:axId val="2947095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709912"/>
        <c:crosses val="autoZero"/>
        <c:auto val="1"/>
        <c:lblOffset val="100"/>
        <c:baseTimeUnit val="days"/>
      </c:dateAx>
      <c:valAx>
        <c:axId val="294709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709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dronechampionsleague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16650</c:v>
                </c:pt>
                <c:pt idx="1">
                  <c:v>26949</c:v>
                </c:pt>
                <c:pt idx="3">
                  <c:v>17307</c:v>
                </c:pt>
                <c:pt idx="4">
                  <c:v>32309</c:v>
                </c:pt>
                <c:pt idx="5">
                  <c:v>8614</c:v>
                </c:pt>
                <c:pt idx="6">
                  <c:v>20560</c:v>
                </c:pt>
                <c:pt idx="7">
                  <c:v>11275</c:v>
                </c:pt>
                <c:pt idx="8">
                  <c:v>25271</c:v>
                </c:pt>
                <c:pt idx="9">
                  <c:v>26493</c:v>
                </c:pt>
                <c:pt idx="10">
                  <c:v>33864</c:v>
                </c:pt>
                <c:pt idx="11">
                  <c:v>49032</c:v>
                </c:pt>
                <c:pt idx="12">
                  <c:v>127471</c:v>
                </c:pt>
                <c:pt idx="13">
                  <c:v>47326</c:v>
                </c:pt>
                <c:pt idx="14">
                  <c:v>46414</c:v>
                </c:pt>
                <c:pt idx="15">
                  <c:v>55558</c:v>
                </c:pt>
                <c:pt idx="16">
                  <c:v>35172</c:v>
                </c:pt>
                <c:pt idx="17">
                  <c:v>39866</c:v>
                </c:pt>
                <c:pt idx="18">
                  <c:v>35672</c:v>
                </c:pt>
                <c:pt idx="19">
                  <c:v>10707</c:v>
                </c:pt>
                <c:pt idx="20">
                  <c:v>4826</c:v>
                </c:pt>
                <c:pt idx="21">
                  <c:v>22693</c:v>
                </c:pt>
                <c:pt idx="22">
                  <c:v>26871</c:v>
                </c:pt>
                <c:pt idx="23">
                  <c:v>7096</c:v>
                </c:pt>
                <c:pt idx="24">
                  <c:v>13934</c:v>
                </c:pt>
                <c:pt idx="25">
                  <c:v>22862</c:v>
                </c:pt>
                <c:pt idx="26">
                  <c:v>7862</c:v>
                </c:pt>
                <c:pt idx="27">
                  <c:v>4637</c:v>
                </c:pt>
                <c:pt idx="28">
                  <c:v>19260</c:v>
                </c:pt>
                <c:pt idx="29">
                  <c:v>6380</c:v>
                </c:pt>
                <c:pt idx="30">
                  <c:v>285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77A-4004-AD4A-4C8407218B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615512"/>
        <c:axId val="292609608"/>
      </c:lineChart>
      <c:dateAx>
        <c:axId val="292615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609608"/>
        <c:crosses val="autoZero"/>
        <c:auto val="1"/>
        <c:lblOffset val="100"/>
        <c:baseTimeUnit val="days"/>
      </c:dateAx>
      <c:valAx>
        <c:axId val="292609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615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B20FF-6689-4451-8658-ABCE0C9B02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Management Report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E97D34-8633-45F7-8EC3-F4403912CE2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DCL Media UG</a:t>
            </a:r>
          </a:p>
        </p:txBody>
      </p:sp>
    </p:spTree>
    <p:extLst>
      <p:ext uri="{BB962C8B-B14F-4D97-AF65-F5344CB8AC3E}">
        <p14:creationId xmlns:p14="http://schemas.microsoft.com/office/powerpoint/2010/main" val="37440374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7E49F-DD79-4D39-B783-B2948FB81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15F2D7-0BC2-45E3-87A5-E03F951CAB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64253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CAC106-39E9-462D-A526-D65426CAEF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7080F4-0D7D-4EE0-9478-83B94488F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76367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9C3E86-9AFF-474A-8D39-6525ADE08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Reach 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EA03E23-F657-4002-AB01-6F4060BC44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970192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254218-18D0-4E79-9143-C8B75C29A7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08C8CA-8EAE-4A1B-B108-25E3FF283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0526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EC713-23CE-4784-8FE9-3291A0AB6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Impressions 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146A7B-EFEE-4938-AA2D-3CF32058D8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552162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893567-7C8B-4643-82BE-9D45D3C077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D5F8E1-C958-490B-A211-DEE82E827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8326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38</Words>
  <Application>Microsoft Office PowerPoint</Application>
  <PresentationFormat>On-screen Show (4:3)</PresentationFormat>
  <Paragraphs>11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Management Report Instagram</vt:lpstr>
      <vt:lpstr>Instagram Followers Total | All Pages</vt:lpstr>
      <vt:lpstr>Reach  | All Pages</vt:lpstr>
      <vt:lpstr>Impressions 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Management Report Instagram</dc:title>
  <dc:creator>Administrator</dc:creator>
  <cp:lastModifiedBy>Administrator</cp:lastModifiedBy>
  <cp:revision>1</cp:revision>
  <dcterms:created xsi:type="dcterms:W3CDTF">2018-10-31T08:52:11Z</dcterms:created>
  <dcterms:modified xsi:type="dcterms:W3CDTF">2018-10-31T08:52:26Z</dcterms:modified>
</cp:coreProperties>
</file>