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1171804</c:v>
                </c:pt>
                <c:pt idx="1">
                  <c:v>1171843</c:v>
                </c:pt>
                <c:pt idx="2">
                  <c:v>1171796</c:v>
                </c:pt>
                <c:pt idx="3">
                  <c:v>1171769</c:v>
                </c:pt>
                <c:pt idx="4">
                  <c:v>1171736</c:v>
                </c:pt>
                <c:pt idx="5">
                  <c:v>1171598</c:v>
                </c:pt>
                <c:pt idx="6">
                  <c:v>1171524</c:v>
                </c:pt>
                <c:pt idx="7">
                  <c:v>1171622</c:v>
                </c:pt>
                <c:pt idx="8">
                  <c:v>1171643</c:v>
                </c:pt>
                <c:pt idx="9">
                  <c:v>1171674</c:v>
                </c:pt>
                <c:pt idx="10">
                  <c:v>1171717</c:v>
                </c:pt>
                <c:pt idx="11">
                  <c:v>1171798</c:v>
                </c:pt>
                <c:pt idx="12">
                  <c:v>1171992</c:v>
                </c:pt>
                <c:pt idx="13">
                  <c:v>1172112</c:v>
                </c:pt>
                <c:pt idx="14">
                  <c:v>1172242</c:v>
                </c:pt>
                <c:pt idx="15">
                  <c:v>1172229</c:v>
                </c:pt>
                <c:pt idx="16">
                  <c:v>1172316</c:v>
                </c:pt>
                <c:pt idx="17">
                  <c:v>1172359</c:v>
                </c:pt>
                <c:pt idx="18">
                  <c:v>1172424</c:v>
                </c:pt>
                <c:pt idx="19">
                  <c:v>1172502</c:v>
                </c:pt>
                <c:pt idx="20">
                  <c:v>1172575</c:v>
                </c:pt>
                <c:pt idx="21">
                  <c:v>1172646</c:v>
                </c:pt>
                <c:pt idx="22">
                  <c:v>1172757</c:v>
                </c:pt>
                <c:pt idx="23">
                  <c:v>1172866</c:v>
                </c:pt>
                <c:pt idx="24">
                  <c:v>1172967</c:v>
                </c:pt>
                <c:pt idx="25">
                  <c:v>1173031</c:v>
                </c:pt>
                <c:pt idx="26">
                  <c:v>1173081</c:v>
                </c:pt>
                <c:pt idx="27">
                  <c:v>1173106</c:v>
                </c:pt>
                <c:pt idx="28">
                  <c:v>1173142</c:v>
                </c:pt>
                <c:pt idx="29">
                  <c:v>1173192</c:v>
                </c:pt>
                <c:pt idx="30">
                  <c:v>1173222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2F-4156-918E-55251DC11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127384"/>
        <c:axId val="185530304"/>
      </c:lineChart>
      <c:dateAx>
        <c:axId val="18512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30304"/>
        <c:crosses val="autoZero"/>
        <c:auto val="1"/>
        <c:lblOffset val="100"/>
        <c:baseTimeUnit val="days"/>
      </c:dateAx>
      <c:valAx>
        <c:axId val="1855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2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613432</c:v>
                </c:pt>
                <c:pt idx="1">
                  <c:v>918345</c:v>
                </c:pt>
                <c:pt idx="2">
                  <c:v>771767</c:v>
                </c:pt>
                <c:pt idx="3">
                  <c:v>737415</c:v>
                </c:pt>
                <c:pt idx="4">
                  <c:v>508737</c:v>
                </c:pt>
                <c:pt idx="5">
                  <c:v>438330</c:v>
                </c:pt>
                <c:pt idx="6">
                  <c:v>761397</c:v>
                </c:pt>
                <c:pt idx="7">
                  <c:v>915385</c:v>
                </c:pt>
                <c:pt idx="8">
                  <c:v>850395</c:v>
                </c:pt>
                <c:pt idx="9">
                  <c:v>748596</c:v>
                </c:pt>
                <c:pt idx="10">
                  <c:v>796307</c:v>
                </c:pt>
                <c:pt idx="11">
                  <c:v>933752</c:v>
                </c:pt>
                <c:pt idx="12">
                  <c:v>3109886</c:v>
                </c:pt>
                <c:pt idx="13">
                  <c:v>1571825</c:v>
                </c:pt>
                <c:pt idx="14">
                  <c:v>880555</c:v>
                </c:pt>
                <c:pt idx="15">
                  <c:v>916930</c:v>
                </c:pt>
                <c:pt idx="16">
                  <c:v>499237</c:v>
                </c:pt>
                <c:pt idx="17">
                  <c:v>521254</c:v>
                </c:pt>
                <c:pt idx="18">
                  <c:v>506322</c:v>
                </c:pt>
                <c:pt idx="19">
                  <c:v>580326</c:v>
                </c:pt>
                <c:pt idx="20">
                  <c:v>517521</c:v>
                </c:pt>
                <c:pt idx="21">
                  <c:v>422468</c:v>
                </c:pt>
                <c:pt idx="22">
                  <c:v>450466</c:v>
                </c:pt>
                <c:pt idx="23">
                  <c:v>408048</c:v>
                </c:pt>
                <c:pt idx="24">
                  <c:v>485377</c:v>
                </c:pt>
                <c:pt idx="25">
                  <c:v>526098</c:v>
                </c:pt>
                <c:pt idx="26">
                  <c:v>531890</c:v>
                </c:pt>
                <c:pt idx="27">
                  <c:v>525503</c:v>
                </c:pt>
                <c:pt idx="28">
                  <c:v>514098</c:v>
                </c:pt>
                <c:pt idx="29">
                  <c:v>498120</c:v>
                </c:pt>
                <c:pt idx="30">
                  <c:v>26965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1-46E2-B8F6-8838FC4B6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54768"/>
        <c:axId val="290755096"/>
      </c:lineChart>
      <c:dateAx>
        <c:axId val="29075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5096"/>
        <c:crosses val="autoZero"/>
        <c:auto val="1"/>
        <c:lblOffset val="100"/>
        <c:baseTimeUnit val="days"/>
      </c:dateAx>
      <c:valAx>
        <c:axId val="29075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0.30272304020657997</c:v>
                </c:pt>
                <c:pt idx="1">
                  <c:v>0.43828844279654999</c:v>
                </c:pt>
                <c:pt idx="2">
                  <c:v>0.52153046191401997</c:v>
                </c:pt>
                <c:pt idx="3">
                  <c:v>0.57104886664903998</c:v>
                </c:pt>
                <c:pt idx="4">
                  <c:v>0.37799491682343</c:v>
                </c:pt>
                <c:pt idx="5">
                  <c:v>0.38007893596149001</c:v>
                </c:pt>
                <c:pt idx="6">
                  <c:v>0.28303237338734</c:v>
                </c:pt>
                <c:pt idx="7">
                  <c:v>0.35875615178312997</c:v>
                </c:pt>
                <c:pt idx="8">
                  <c:v>0.38276330411162002</c:v>
                </c:pt>
                <c:pt idx="9">
                  <c:v>0.30123057029425998</c:v>
                </c:pt>
                <c:pt idx="10">
                  <c:v>0.39432028099715</c:v>
                </c:pt>
                <c:pt idx="11">
                  <c:v>0.63400131940814997</c:v>
                </c:pt>
                <c:pt idx="12">
                  <c:v>1.2011694319341999</c:v>
                </c:pt>
                <c:pt idx="13">
                  <c:v>1.3077791738902</c:v>
                </c:pt>
                <c:pt idx="14">
                  <c:v>0.51467540358069996</c:v>
                </c:pt>
                <c:pt idx="15">
                  <c:v>0.43427524456611</c:v>
                </c:pt>
                <c:pt idx="16">
                  <c:v>0.47151953881622999</c:v>
                </c:pt>
                <c:pt idx="17">
                  <c:v>0.44488867231714002</c:v>
                </c:pt>
                <c:pt idx="18">
                  <c:v>0.48585682628840998</c:v>
                </c:pt>
                <c:pt idx="19">
                  <c:v>0.43096466468847</c:v>
                </c:pt>
                <c:pt idx="20">
                  <c:v>0.45853211753725998</c:v>
                </c:pt>
                <c:pt idx="21">
                  <c:v>0.47293522823029999</c:v>
                </c:pt>
                <c:pt idx="22">
                  <c:v>0.40469203003111998</c:v>
                </c:pt>
                <c:pt idx="23">
                  <c:v>0.40656981531585001</c:v>
                </c:pt>
                <c:pt idx="24">
                  <c:v>0.42049788102856001</c:v>
                </c:pt>
                <c:pt idx="25">
                  <c:v>0.51112150207756002</c:v>
                </c:pt>
                <c:pt idx="26">
                  <c:v>0.56515444922822</c:v>
                </c:pt>
                <c:pt idx="27">
                  <c:v>0.56783691054094998</c:v>
                </c:pt>
                <c:pt idx="28">
                  <c:v>0.53102715824609004</c:v>
                </c:pt>
                <c:pt idx="29">
                  <c:v>0.46936481169195998</c:v>
                </c:pt>
                <c:pt idx="30">
                  <c:v>0.58594474318560996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E-4C24-92ED-834E25DCE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50176"/>
        <c:axId val="290751160"/>
      </c:lineChart>
      <c:dateAx>
        <c:axId val="29075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1160"/>
        <c:crosses val="autoZero"/>
        <c:auto val="1"/>
        <c:lblOffset val="100"/>
        <c:baseTimeUnit val="days"/>
      </c:dateAx>
      <c:valAx>
        <c:axId val="29075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222208</c:v>
                </c:pt>
                <c:pt idx="1">
                  <c:v>263878</c:v>
                </c:pt>
                <c:pt idx="2">
                  <c:v>253425</c:v>
                </c:pt>
                <c:pt idx="3">
                  <c:v>251703</c:v>
                </c:pt>
                <c:pt idx="4">
                  <c:v>193188</c:v>
                </c:pt>
                <c:pt idx="5">
                  <c:v>184467</c:v>
                </c:pt>
                <c:pt idx="6">
                  <c:v>283426</c:v>
                </c:pt>
                <c:pt idx="7">
                  <c:v>353242</c:v>
                </c:pt>
                <c:pt idx="8">
                  <c:v>320785</c:v>
                </c:pt>
                <c:pt idx="9">
                  <c:v>279499</c:v>
                </c:pt>
                <c:pt idx="10">
                  <c:v>307596</c:v>
                </c:pt>
                <c:pt idx="11">
                  <c:v>331756</c:v>
                </c:pt>
                <c:pt idx="12">
                  <c:v>1220465</c:v>
                </c:pt>
                <c:pt idx="13">
                  <c:v>579125</c:v>
                </c:pt>
                <c:pt idx="14">
                  <c:v>338458</c:v>
                </c:pt>
                <c:pt idx="15">
                  <c:v>340153</c:v>
                </c:pt>
                <c:pt idx="16">
                  <c:v>198527</c:v>
                </c:pt>
                <c:pt idx="17">
                  <c:v>202027</c:v>
                </c:pt>
                <c:pt idx="18">
                  <c:v>198742</c:v>
                </c:pt>
                <c:pt idx="19">
                  <c:v>214538</c:v>
                </c:pt>
                <c:pt idx="20">
                  <c:v>206615</c:v>
                </c:pt>
                <c:pt idx="21">
                  <c:v>170073</c:v>
                </c:pt>
                <c:pt idx="22">
                  <c:v>181857</c:v>
                </c:pt>
                <c:pt idx="23">
                  <c:v>166865</c:v>
                </c:pt>
                <c:pt idx="24">
                  <c:v>180466</c:v>
                </c:pt>
                <c:pt idx="25">
                  <c:v>202242</c:v>
                </c:pt>
                <c:pt idx="26">
                  <c:v>204583</c:v>
                </c:pt>
                <c:pt idx="27">
                  <c:v>206188</c:v>
                </c:pt>
                <c:pt idx="28">
                  <c:v>201628</c:v>
                </c:pt>
                <c:pt idx="29">
                  <c:v>195287</c:v>
                </c:pt>
                <c:pt idx="30">
                  <c:v>12159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3-438F-BFE2-C232754C6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83288"/>
        <c:axId val="356588864"/>
      </c:lineChart>
      <c:dateAx>
        <c:axId val="35658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88864"/>
        <c:crosses val="autoZero"/>
        <c:auto val="1"/>
        <c:lblOffset val="100"/>
        <c:baseTimeUnit val="days"/>
      </c:dateAx>
      <c:valAx>
        <c:axId val="35658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8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BFB0E-7D62-4C11-ABE0-2D5E357423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CB229-82D8-40F1-8412-95D9E32B91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90489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14A9-8787-45B7-890D-4356BFC52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564E5D-BD3B-47B7-9C47-B533727C0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202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2E540-0408-4F2A-8E7D-246E32372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17231-4C95-4BF8-B783-53EFA8E6D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4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7C0A6-D1C9-4B79-B7E0-16FB5ADE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FA5F2-20A4-45A6-A370-87A707F32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5819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DCAAD-CB3F-4632-B6DE-2DB856216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AECF7-F41E-4C46-A26A-9F56D4B7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07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AFEAC-7DEF-48EB-9BD0-430BB1C9D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50045E-1CB9-4530-9100-46F9486049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4186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DDAB2-D348-46D1-9F10-B9AE4BB11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F00CF-AA67-4BA4-967C-0D4D4B516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50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FC070-BBB4-4ECC-8AEE-E5F78730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F4671E-02B8-48A9-B1FE-2F97316499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467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996F4-B9E9-4FB7-BEF2-EF8B3FA16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79E0E-06C9-4E90-8B6F-8DE871FB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48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All Pages</vt:lpstr>
      <vt:lpstr>Facebook Reach | All Pages</vt:lpstr>
      <vt:lpstr>Facebook Engagement Rate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2018-10-31T08:51:05Z</dcterms:created>
  <dcterms:modified xsi:type="dcterms:W3CDTF">2018-10-31T08:51:22Z</dcterms:modified>
</cp:coreProperties>
</file>