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dronechampionsleague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73851</c:v>
                </c:pt>
                <c:pt idx="1">
                  <c:v>74051</c:v>
                </c:pt>
                <c:pt idx="2">
                  <c:v>74199</c:v>
                </c:pt>
                <c:pt idx="3">
                  <c:v>74357</c:v>
                </c:pt>
                <c:pt idx="4">
                  <c:v>74474</c:v>
                </c:pt>
                <c:pt idx="5">
                  <c:v>74609</c:v>
                </c:pt>
                <c:pt idx="6">
                  <c:v>74751</c:v>
                </c:pt>
                <c:pt idx="7">
                  <c:v>74987</c:v>
                </c:pt>
                <c:pt idx="8">
                  <c:v>75176</c:v>
                </c:pt>
                <c:pt idx="9">
                  <c:v>75272</c:v>
                </c:pt>
                <c:pt idx="10">
                  <c:v>75425</c:v>
                </c:pt>
                <c:pt idx="11">
                  <c:v>75579</c:v>
                </c:pt>
                <c:pt idx="12">
                  <c:v>75702</c:v>
                </c:pt>
                <c:pt idx="13">
                  <c:v>75855</c:v>
                </c:pt>
                <c:pt idx="14">
                  <c:v>75963</c:v>
                </c:pt>
                <c:pt idx="15">
                  <c:v>76106</c:v>
                </c:pt>
                <c:pt idx="16">
                  <c:v>76226</c:v>
                </c:pt>
                <c:pt idx="17">
                  <c:v>76346</c:v>
                </c:pt>
                <c:pt idx="18">
                  <c:v>76466</c:v>
                </c:pt>
                <c:pt idx="19">
                  <c:v>76631</c:v>
                </c:pt>
                <c:pt idx="20">
                  <c:v>76793</c:v>
                </c:pt>
                <c:pt idx="21">
                  <c:v>76854</c:v>
                </c:pt>
                <c:pt idx="22">
                  <c:v>77005</c:v>
                </c:pt>
                <c:pt idx="23">
                  <c:v>77172</c:v>
                </c:pt>
                <c:pt idx="24">
                  <c:v>77326</c:v>
                </c:pt>
                <c:pt idx="25">
                  <c:v>77518</c:v>
                </c:pt>
                <c:pt idx="26">
                  <c:v>77715</c:v>
                </c:pt>
                <c:pt idx="27">
                  <c:v>77840</c:v>
                </c:pt>
                <c:pt idx="28">
                  <c:v>77965</c:v>
                </c:pt>
                <c:pt idx="29">
                  <c:v>78079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05-4C0C-BE44-E78DEF23E8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3375832"/>
        <c:axId val="183378784"/>
      </c:lineChart>
      <c:dateAx>
        <c:axId val="183375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378784"/>
        <c:crosses val="autoZero"/>
        <c:auto val="1"/>
        <c:lblOffset val="100"/>
        <c:baseTimeUnit val="days"/>
      </c:dateAx>
      <c:valAx>
        <c:axId val="18337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375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dronechampionsleague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3450</c:v>
                </c:pt>
                <c:pt idx="1">
                  <c:v>1396</c:v>
                </c:pt>
                <c:pt idx="2">
                  <c:v>13355</c:v>
                </c:pt>
                <c:pt idx="3">
                  <c:v>2811</c:v>
                </c:pt>
                <c:pt idx="4">
                  <c:v>945</c:v>
                </c:pt>
                <c:pt idx="5">
                  <c:v>8482</c:v>
                </c:pt>
                <c:pt idx="6">
                  <c:v>16750</c:v>
                </c:pt>
                <c:pt idx="7">
                  <c:v>4235</c:v>
                </c:pt>
                <c:pt idx="8">
                  <c:v>1147</c:v>
                </c:pt>
                <c:pt idx="9">
                  <c:v>12773</c:v>
                </c:pt>
                <c:pt idx="10">
                  <c:v>11175</c:v>
                </c:pt>
                <c:pt idx="11">
                  <c:v>13533</c:v>
                </c:pt>
                <c:pt idx="12">
                  <c:v>8904</c:v>
                </c:pt>
                <c:pt idx="13">
                  <c:v>2552</c:v>
                </c:pt>
                <c:pt idx="14">
                  <c:v>1337</c:v>
                </c:pt>
                <c:pt idx="15">
                  <c:v>786</c:v>
                </c:pt>
                <c:pt idx="16">
                  <c:v>17392</c:v>
                </c:pt>
                <c:pt idx="17">
                  <c:v>15413</c:v>
                </c:pt>
                <c:pt idx="18">
                  <c:v>3264</c:v>
                </c:pt>
                <c:pt idx="19">
                  <c:v>1124</c:v>
                </c:pt>
                <c:pt idx="20">
                  <c:v>16622</c:v>
                </c:pt>
                <c:pt idx="21">
                  <c:v>16649</c:v>
                </c:pt>
                <c:pt idx="22">
                  <c:v>16001</c:v>
                </c:pt>
                <c:pt idx="23">
                  <c:v>12870</c:v>
                </c:pt>
                <c:pt idx="24">
                  <c:v>13152</c:v>
                </c:pt>
                <c:pt idx="25">
                  <c:v>30548</c:v>
                </c:pt>
                <c:pt idx="26">
                  <c:v>30373</c:v>
                </c:pt>
                <c:pt idx="27">
                  <c:v>14564</c:v>
                </c:pt>
                <c:pt idx="28">
                  <c:v>23659</c:v>
                </c:pt>
                <c:pt idx="29">
                  <c:v>12230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2A-44BA-80A4-40B1EC36C9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3374520"/>
        <c:axId val="162572144"/>
      </c:lineChart>
      <c:dateAx>
        <c:axId val="183374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572144"/>
        <c:crosses val="autoZero"/>
        <c:auto val="1"/>
        <c:lblOffset val="100"/>
        <c:baseTimeUnit val="days"/>
      </c:dateAx>
      <c:valAx>
        <c:axId val="16257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374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dronechampionsleague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6445</c:v>
                </c:pt>
                <c:pt idx="1">
                  <c:v>3674</c:v>
                </c:pt>
                <c:pt idx="2">
                  <c:v>19817</c:v>
                </c:pt>
                <c:pt idx="3">
                  <c:v>5164</c:v>
                </c:pt>
                <c:pt idx="4">
                  <c:v>2557</c:v>
                </c:pt>
                <c:pt idx="5">
                  <c:v>13818</c:v>
                </c:pt>
                <c:pt idx="6">
                  <c:v>26402</c:v>
                </c:pt>
                <c:pt idx="7">
                  <c:v>7097</c:v>
                </c:pt>
                <c:pt idx="8">
                  <c:v>3355</c:v>
                </c:pt>
                <c:pt idx="9">
                  <c:v>19611</c:v>
                </c:pt>
                <c:pt idx="10">
                  <c:v>18551</c:v>
                </c:pt>
                <c:pt idx="11">
                  <c:v>22426</c:v>
                </c:pt>
                <c:pt idx="12">
                  <c:v>15867</c:v>
                </c:pt>
                <c:pt idx="13">
                  <c:v>5604</c:v>
                </c:pt>
                <c:pt idx="14">
                  <c:v>3489</c:v>
                </c:pt>
                <c:pt idx="15">
                  <c:v>2863</c:v>
                </c:pt>
                <c:pt idx="16">
                  <c:v>25758</c:v>
                </c:pt>
                <c:pt idx="17">
                  <c:v>26227</c:v>
                </c:pt>
                <c:pt idx="18">
                  <c:v>6399</c:v>
                </c:pt>
                <c:pt idx="19">
                  <c:v>4120</c:v>
                </c:pt>
                <c:pt idx="20">
                  <c:v>96329</c:v>
                </c:pt>
                <c:pt idx="21">
                  <c:v>102239</c:v>
                </c:pt>
                <c:pt idx="22">
                  <c:v>59140</c:v>
                </c:pt>
                <c:pt idx="23">
                  <c:v>25445</c:v>
                </c:pt>
                <c:pt idx="24">
                  <c:v>22518</c:v>
                </c:pt>
                <c:pt idx="25">
                  <c:v>40514</c:v>
                </c:pt>
                <c:pt idx="26">
                  <c:v>38553</c:v>
                </c:pt>
                <c:pt idx="27">
                  <c:v>23342</c:v>
                </c:pt>
                <c:pt idx="28">
                  <c:v>98609</c:v>
                </c:pt>
                <c:pt idx="29">
                  <c:v>25737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1B-4A61-B811-136E330D93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574768"/>
        <c:axId val="162570176"/>
      </c:lineChart>
      <c:dateAx>
        <c:axId val="162574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570176"/>
        <c:crosses val="autoZero"/>
        <c:auto val="1"/>
        <c:lblOffset val="100"/>
        <c:baseTimeUnit val="days"/>
      </c:dateAx>
      <c:valAx>
        <c:axId val="162570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574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EF00-1797-4107-9BF3-C1E8D0FD04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000ADA-65D7-4220-B06B-A7695918AA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DCL Media UG</a:t>
            </a:r>
          </a:p>
        </p:txBody>
      </p:sp>
    </p:spTree>
    <p:extLst>
      <p:ext uri="{BB962C8B-B14F-4D97-AF65-F5344CB8AC3E}">
        <p14:creationId xmlns:p14="http://schemas.microsoft.com/office/powerpoint/2010/main" val="2430630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F6E85-CEA4-4F9B-9FE2-D2F95E2F3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dronechampionsleague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54150A-1D34-4072-AA45-0979BD11EA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73409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AFCF3-49E0-4FCB-9038-9DE7353B1C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52FB3B-D774-4068-B0A2-51EFD1809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537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51C13-8DAA-4FCE-8C4D-CF582CBA7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 | dronechampionsleague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0EE43F-DD1A-4636-86D2-75A6317DAA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09906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3E285C-F460-47FA-AAF0-5F04B84426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0B9F1-F37C-4FA6-A305-E56865F96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703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A9609-9DAD-4AE9-A332-B3F40BC8C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 | dronechampionsleague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447D3D-C522-462B-9334-B7C398DC5C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2032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24FF94-92D0-4FAD-B27E-246E42D280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34DE5-37D2-41BB-960D-A0EC67E12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4366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Management Report Instagram</vt:lpstr>
      <vt:lpstr>Instagram Followers Total | dronechampionsleague</vt:lpstr>
      <vt:lpstr>Reach  | dronechampionsleague</vt:lpstr>
      <vt:lpstr>Impressions  | dronechampionsleague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 Instagram</dc:title>
  <dc:creator>Administrator</dc:creator>
  <cp:lastModifiedBy>Administrator</cp:lastModifiedBy>
  <cp:revision>1</cp:revision>
  <dcterms:created xsi:type="dcterms:W3CDTF">2018-10-16T08:36:36Z</dcterms:created>
  <dcterms:modified xsi:type="dcterms:W3CDTF">2018-10-16T08:36:54Z</dcterms:modified>
</cp:coreProperties>
</file>