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5">
                  <c:v>6347</c:v>
                </c:pt>
                <c:pt idx="16">
                  <c:v>6351</c:v>
                </c:pt>
                <c:pt idx="17">
                  <c:v>6360</c:v>
                </c:pt>
                <c:pt idx="18">
                  <c:v>6366</c:v>
                </c:pt>
                <c:pt idx="19">
                  <c:v>6376</c:v>
                </c:pt>
                <c:pt idx="20">
                  <c:v>6389</c:v>
                </c:pt>
                <c:pt idx="21">
                  <c:v>6450</c:v>
                </c:pt>
                <c:pt idx="22">
                  <c:v>6529</c:v>
                </c:pt>
                <c:pt idx="23">
                  <c:v>6562</c:v>
                </c:pt>
                <c:pt idx="24">
                  <c:v>6575</c:v>
                </c:pt>
                <c:pt idx="25">
                  <c:v>6587</c:v>
                </c:pt>
                <c:pt idx="26">
                  <c:v>6617</c:v>
                </c:pt>
                <c:pt idx="27">
                  <c:v>6629</c:v>
                </c:pt>
                <c:pt idx="28">
                  <c:v>6658</c:v>
                </c:pt>
                <c:pt idx="29">
                  <c:v>6682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5-4AB8-B44E-E03252D04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78456"/>
        <c:axId val="183379112"/>
      </c:lineChart>
      <c:dateAx>
        <c:axId val="18337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79112"/>
        <c:crosses val="autoZero"/>
        <c:auto val="1"/>
        <c:lblOffset val="100"/>
        <c:baseTimeUnit val="days"/>
      </c:dateAx>
      <c:valAx>
        <c:axId val="1833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7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5">
                  <c:v>603712</c:v>
                </c:pt>
                <c:pt idx="16">
                  <c:v>604171</c:v>
                </c:pt>
                <c:pt idx="17">
                  <c:v>604743</c:v>
                </c:pt>
                <c:pt idx="18">
                  <c:v>605266</c:v>
                </c:pt>
                <c:pt idx="19">
                  <c:v>605891</c:v>
                </c:pt>
                <c:pt idx="20">
                  <c:v>606598</c:v>
                </c:pt>
                <c:pt idx="21">
                  <c:v>610443</c:v>
                </c:pt>
                <c:pt idx="22">
                  <c:v>615686</c:v>
                </c:pt>
                <c:pt idx="23">
                  <c:v>617785</c:v>
                </c:pt>
                <c:pt idx="24">
                  <c:v>619083</c:v>
                </c:pt>
                <c:pt idx="25">
                  <c:v>620266</c:v>
                </c:pt>
                <c:pt idx="26">
                  <c:v>621285</c:v>
                </c:pt>
                <c:pt idx="27">
                  <c:v>622342</c:v>
                </c:pt>
                <c:pt idx="28">
                  <c:v>623850</c:v>
                </c:pt>
                <c:pt idx="29">
                  <c:v>624981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2-4C44-BF17-E7F900A48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574112"/>
        <c:axId val="162567552"/>
      </c:lineChart>
      <c:dateAx>
        <c:axId val="16257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67552"/>
        <c:crosses val="autoZero"/>
        <c:auto val="1"/>
        <c:lblOffset val="100"/>
        <c:baseTimeUnit val="days"/>
      </c:dateAx>
      <c:valAx>
        <c:axId val="1625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7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D5D9-8598-4017-B640-8025A76AA9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7ABE1-DF5F-45D2-9843-0D1464BF4D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820173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CD5C2-4776-46AE-8754-9ACBE1C3C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C64634-6B5C-47FC-880F-64F00B9466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7527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46628-1552-41D2-80A5-9E1344DA8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F12A0-B964-459D-9B4F-9BF720E8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09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84912-555F-4472-9B4C-8CAD7036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Drone Champions 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FEAF7-5728-4614-9CD9-B57095906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051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419DD-3C55-419C-AC5C-7578B12D1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DA79C-F07B-4C9E-AB03-1B52319C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846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 Youtube</vt:lpstr>
      <vt:lpstr>Youtube Subscribers | Drone Champions League</vt:lpstr>
      <vt:lpstr>Youtube Total Video Views | Drone Champions 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Youtube</dc:title>
  <dc:creator>Administrator</dc:creator>
  <cp:lastModifiedBy>Administrator</cp:lastModifiedBy>
  <cp:revision>1</cp:revision>
  <dcterms:created xsi:type="dcterms:W3CDTF">2018-10-16T08:34:59Z</dcterms:created>
  <dcterms:modified xsi:type="dcterms:W3CDTF">2018-10-16T08:35:12Z</dcterms:modified>
</cp:coreProperties>
</file>