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1170397</c:v>
                </c:pt>
                <c:pt idx="1">
                  <c:v>1170468</c:v>
                </c:pt>
                <c:pt idx="2">
                  <c:v>1170603</c:v>
                </c:pt>
                <c:pt idx="3">
                  <c:v>1170697</c:v>
                </c:pt>
                <c:pt idx="4">
                  <c:v>1170782</c:v>
                </c:pt>
                <c:pt idx="5">
                  <c:v>1170855</c:v>
                </c:pt>
                <c:pt idx="6">
                  <c:v>1170969</c:v>
                </c:pt>
                <c:pt idx="7">
                  <c:v>1170982</c:v>
                </c:pt>
                <c:pt idx="8">
                  <c:v>1171007</c:v>
                </c:pt>
                <c:pt idx="9">
                  <c:v>1171028</c:v>
                </c:pt>
                <c:pt idx="10">
                  <c:v>1170957</c:v>
                </c:pt>
                <c:pt idx="11">
                  <c:v>1170951</c:v>
                </c:pt>
                <c:pt idx="12">
                  <c:v>1170791</c:v>
                </c:pt>
                <c:pt idx="13">
                  <c:v>1170747</c:v>
                </c:pt>
                <c:pt idx="14">
                  <c:v>1170744</c:v>
                </c:pt>
                <c:pt idx="15">
                  <c:v>1170751</c:v>
                </c:pt>
                <c:pt idx="16">
                  <c:v>1170807</c:v>
                </c:pt>
                <c:pt idx="17">
                  <c:v>1170840</c:v>
                </c:pt>
                <c:pt idx="18">
                  <c:v>1170927</c:v>
                </c:pt>
                <c:pt idx="19">
                  <c:v>1170984</c:v>
                </c:pt>
                <c:pt idx="20">
                  <c:v>1171017</c:v>
                </c:pt>
                <c:pt idx="21">
                  <c:v>1171220</c:v>
                </c:pt>
                <c:pt idx="22">
                  <c:v>1171481</c:v>
                </c:pt>
                <c:pt idx="23">
                  <c:v>1171516</c:v>
                </c:pt>
                <c:pt idx="24">
                  <c:v>1171546</c:v>
                </c:pt>
                <c:pt idx="25">
                  <c:v>1171587</c:v>
                </c:pt>
                <c:pt idx="26">
                  <c:v>1171629</c:v>
                </c:pt>
                <c:pt idx="27">
                  <c:v>1171706</c:v>
                </c:pt>
                <c:pt idx="28">
                  <c:v>1171719</c:v>
                </c:pt>
                <c:pt idx="29">
                  <c:v>1171723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E1-409E-8D04-E8034FC5D5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87952"/>
        <c:axId val="291087296"/>
      </c:lineChart>
      <c:dateAx>
        <c:axId val="291087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87296"/>
        <c:crosses val="autoZero"/>
        <c:auto val="1"/>
        <c:lblOffset val="100"/>
        <c:baseTimeUnit val="days"/>
      </c:dateAx>
      <c:valAx>
        <c:axId val="29108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8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657755</c:v>
                </c:pt>
                <c:pt idx="1">
                  <c:v>1023221</c:v>
                </c:pt>
                <c:pt idx="2">
                  <c:v>857381</c:v>
                </c:pt>
                <c:pt idx="3">
                  <c:v>800146</c:v>
                </c:pt>
                <c:pt idx="4">
                  <c:v>653176</c:v>
                </c:pt>
                <c:pt idx="5">
                  <c:v>953699</c:v>
                </c:pt>
                <c:pt idx="6">
                  <c:v>826939</c:v>
                </c:pt>
                <c:pt idx="7">
                  <c:v>416447</c:v>
                </c:pt>
                <c:pt idx="8">
                  <c:v>448491</c:v>
                </c:pt>
                <c:pt idx="9">
                  <c:v>386243</c:v>
                </c:pt>
                <c:pt idx="10">
                  <c:v>344176</c:v>
                </c:pt>
                <c:pt idx="11">
                  <c:v>431167</c:v>
                </c:pt>
                <c:pt idx="12">
                  <c:v>602238</c:v>
                </c:pt>
                <c:pt idx="13">
                  <c:v>652900</c:v>
                </c:pt>
                <c:pt idx="14">
                  <c:v>597356</c:v>
                </c:pt>
                <c:pt idx="15">
                  <c:v>666123</c:v>
                </c:pt>
                <c:pt idx="16">
                  <c:v>954204</c:v>
                </c:pt>
                <c:pt idx="17">
                  <c:v>633077</c:v>
                </c:pt>
                <c:pt idx="18">
                  <c:v>691745</c:v>
                </c:pt>
                <c:pt idx="19">
                  <c:v>771647</c:v>
                </c:pt>
                <c:pt idx="20">
                  <c:v>3656220</c:v>
                </c:pt>
                <c:pt idx="21">
                  <c:v>2296475</c:v>
                </c:pt>
                <c:pt idx="22">
                  <c:v>717173</c:v>
                </c:pt>
                <c:pt idx="23">
                  <c:v>600042</c:v>
                </c:pt>
                <c:pt idx="24">
                  <c:v>617285</c:v>
                </c:pt>
                <c:pt idx="25">
                  <c:v>584848</c:v>
                </c:pt>
                <c:pt idx="26">
                  <c:v>489923</c:v>
                </c:pt>
                <c:pt idx="27">
                  <c:v>512757</c:v>
                </c:pt>
                <c:pt idx="28">
                  <c:v>492782</c:v>
                </c:pt>
                <c:pt idx="29">
                  <c:v>638039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FC-4BE7-A415-11C78AEAB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168632"/>
        <c:axId val="347167648"/>
      </c:lineChart>
      <c:dateAx>
        <c:axId val="347168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67648"/>
        <c:crosses val="autoZero"/>
        <c:auto val="1"/>
        <c:lblOffset val="100"/>
        <c:baseTimeUnit val="days"/>
      </c:dateAx>
      <c:valAx>
        <c:axId val="34716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6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2.0133636384367999</c:v>
                </c:pt>
                <c:pt idx="1">
                  <c:v>2.7938245989868999</c:v>
                </c:pt>
                <c:pt idx="2">
                  <c:v>2.5841487040183999</c:v>
                </c:pt>
                <c:pt idx="3">
                  <c:v>2.2014732311352998</c:v>
                </c:pt>
                <c:pt idx="4">
                  <c:v>2.0029823508517999</c:v>
                </c:pt>
                <c:pt idx="5">
                  <c:v>3.6194858126096001</c:v>
                </c:pt>
                <c:pt idx="6">
                  <c:v>4.3590881552327003</c:v>
                </c:pt>
                <c:pt idx="7">
                  <c:v>0.52227534356113003</c:v>
                </c:pt>
                <c:pt idx="8">
                  <c:v>0.48250689534461</c:v>
                </c:pt>
                <c:pt idx="9">
                  <c:v>0.49243610887445999</c:v>
                </c:pt>
                <c:pt idx="10">
                  <c:v>0.64472827855516002</c:v>
                </c:pt>
                <c:pt idx="11">
                  <c:v>0.53645107348196996</c:v>
                </c:pt>
                <c:pt idx="12">
                  <c:v>0.49764378866827003</c:v>
                </c:pt>
                <c:pt idx="13">
                  <c:v>0.41246745290244002</c:v>
                </c:pt>
                <c:pt idx="14">
                  <c:v>0.39825497693167999</c:v>
                </c:pt>
                <c:pt idx="15">
                  <c:v>0.39377112034863998</c:v>
                </c:pt>
                <c:pt idx="16">
                  <c:v>0.56885110521439997</c:v>
                </c:pt>
                <c:pt idx="17">
                  <c:v>0.53990272905192005</c:v>
                </c:pt>
                <c:pt idx="18">
                  <c:v>0.50495486053386995</c:v>
                </c:pt>
                <c:pt idx="19">
                  <c:v>0.49180519071543999</c:v>
                </c:pt>
                <c:pt idx="20">
                  <c:v>1.1197356833012999</c:v>
                </c:pt>
                <c:pt idx="21">
                  <c:v>2.0591994252060002</c:v>
                </c:pt>
                <c:pt idx="22">
                  <c:v>1.3392863367695</c:v>
                </c:pt>
                <c:pt idx="23">
                  <c:v>0.69278483839464999</c:v>
                </c:pt>
                <c:pt idx="24">
                  <c:v>0.54691107025118002</c:v>
                </c:pt>
                <c:pt idx="25">
                  <c:v>0.48610921128224999</c:v>
                </c:pt>
                <c:pt idx="26">
                  <c:v>0.45292831730701</c:v>
                </c:pt>
                <c:pt idx="27">
                  <c:v>0.43568395945838001</c:v>
                </c:pt>
                <c:pt idx="28">
                  <c:v>0.44502437183176002</c:v>
                </c:pt>
                <c:pt idx="29">
                  <c:v>0.34637381100527997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99-46A8-BD39-A7C5D2B9A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567552"/>
        <c:axId val="162573784"/>
      </c:lineChart>
      <c:dateAx>
        <c:axId val="162567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573784"/>
        <c:crosses val="autoZero"/>
        <c:auto val="1"/>
        <c:lblOffset val="100"/>
        <c:baseTimeUnit val="days"/>
      </c:dateAx>
      <c:valAx>
        <c:axId val="16257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56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268962</c:v>
                </c:pt>
                <c:pt idx="1">
                  <c:v>338978</c:v>
                </c:pt>
                <c:pt idx="2">
                  <c:v>294750</c:v>
                </c:pt>
                <c:pt idx="3">
                  <c:v>288989</c:v>
                </c:pt>
                <c:pt idx="4">
                  <c:v>234111</c:v>
                </c:pt>
                <c:pt idx="5">
                  <c:v>256474</c:v>
                </c:pt>
                <c:pt idx="6">
                  <c:v>248883</c:v>
                </c:pt>
                <c:pt idx="7">
                  <c:v>178654</c:v>
                </c:pt>
                <c:pt idx="8">
                  <c:v>193929</c:v>
                </c:pt>
                <c:pt idx="9">
                  <c:v>160986</c:v>
                </c:pt>
                <c:pt idx="10">
                  <c:v>143683</c:v>
                </c:pt>
                <c:pt idx="11">
                  <c:v>170518</c:v>
                </c:pt>
                <c:pt idx="12">
                  <c:v>246660</c:v>
                </c:pt>
                <c:pt idx="13">
                  <c:v>260285</c:v>
                </c:pt>
                <c:pt idx="14">
                  <c:v>254228</c:v>
                </c:pt>
                <c:pt idx="15">
                  <c:v>274958</c:v>
                </c:pt>
                <c:pt idx="16">
                  <c:v>386680</c:v>
                </c:pt>
                <c:pt idx="17">
                  <c:v>250115</c:v>
                </c:pt>
                <c:pt idx="18">
                  <c:v>272821</c:v>
                </c:pt>
                <c:pt idx="19">
                  <c:v>289873</c:v>
                </c:pt>
                <c:pt idx="20">
                  <c:v>781674</c:v>
                </c:pt>
                <c:pt idx="21">
                  <c:v>811635</c:v>
                </c:pt>
                <c:pt idx="22">
                  <c:v>285118</c:v>
                </c:pt>
                <c:pt idx="23">
                  <c:v>231912</c:v>
                </c:pt>
                <c:pt idx="24">
                  <c:v>237511</c:v>
                </c:pt>
                <c:pt idx="25">
                  <c:v>214655</c:v>
                </c:pt>
                <c:pt idx="26">
                  <c:v>188948</c:v>
                </c:pt>
                <c:pt idx="27">
                  <c:v>201909</c:v>
                </c:pt>
                <c:pt idx="28">
                  <c:v>189517</c:v>
                </c:pt>
                <c:pt idx="29">
                  <c:v>242424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5B-46F1-B3C4-929A86BD0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167976"/>
        <c:axId val="349729064"/>
      </c:lineChart>
      <c:dateAx>
        <c:axId val="347167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29064"/>
        <c:crosses val="autoZero"/>
        <c:auto val="1"/>
        <c:lblOffset val="100"/>
        <c:baseTimeUnit val="days"/>
      </c:dateAx>
      <c:valAx>
        <c:axId val="34972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6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957C2-0022-4B00-B29A-3EE7FC6755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17D669-430C-4AE2-8444-EF97165DAD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3175329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40FCF-3E07-4E70-BD72-BE2BD279A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8D36C2-F3B7-4C81-B7CA-2CEA407059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1495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35DAB-098F-4429-BD3C-F5A8413F2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A76EA-E5D8-4919-9653-E05D95694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625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683B2-F906-423F-A605-5B17AAA14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83EAA7-75E3-4FDE-BDBB-D8C75ED870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5464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4C2995-1DA7-4AF8-A1F4-6DFF697FD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DBE47-96E2-4E73-A6F8-363B147A9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70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F0958-1348-4442-A984-4BB2BA80F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FACAA8-A213-4AF0-BA5D-0BDF9A1F8B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6866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AF92A-8337-47CD-9ED0-4DA4B4FFA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7F734-0C89-4EA2-95A4-22AAE3250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871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8CE4A-D5A6-4D16-8E7E-69A3B1612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610DAD-ADFB-49A3-A9CA-63422E124C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9168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7E275-5A54-447B-AEF0-39257128C5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861A4-A1AE-4358-B678-547904001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437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Management Report Facebook</vt:lpstr>
      <vt:lpstr>Facebook Fans Total | All Pages</vt:lpstr>
      <vt:lpstr>Facebook Reach | All Pages</vt:lpstr>
      <vt:lpstr>Facebook Engagement Rate | All Pages</vt:lpstr>
      <vt:lpstr>Facebook Video Views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Facebook</dc:title>
  <dc:creator>Administrator</dc:creator>
  <cp:lastModifiedBy>Administrator</cp:lastModifiedBy>
  <cp:revision>1</cp:revision>
  <dcterms:created xsi:type="dcterms:W3CDTF">2018-10-16T08:30:21Z</dcterms:created>
  <dcterms:modified xsi:type="dcterms:W3CDTF">2018-10-16T08:30:49Z</dcterms:modified>
</cp:coreProperties>
</file>