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  <c:pt idx="30">
                  <c:v>43374</c:v>
                </c:pt>
                <c:pt idx="31">
                  <c:v>43375</c:v>
                </c:pt>
                <c:pt idx="32">
                  <c:v>43376</c:v>
                </c:pt>
                <c:pt idx="33">
                  <c:v>43377</c:v>
                </c:pt>
                <c:pt idx="34">
                  <c:v>43378</c:v>
                </c:pt>
                <c:pt idx="35">
                  <c:v>43379</c:v>
                </c:pt>
                <c:pt idx="36">
                  <c:v>43380</c:v>
                </c:pt>
                <c:pt idx="37">
                  <c:v>43381</c:v>
                </c:pt>
                <c:pt idx="38">
                  <c:v>43382</c:v>
                </c:pt>
                <c:pt idx="39">
                  <c:v>43383</c:v>
                </c:pt>
                <c:pt idx="40">
                  <c:v>43384</c:v>
                </c:pt>
                <c:pt idx="41">
                  <c:v>43385</c:v>
                </c:pt>
                <c:pt idx="42">
                  <c:v>43386</c:v>
                </c:pt>
                <c:pt idx="43">
                  <c:v>43387</c:v>
                </c:pt>
                <c:pt idx="44">
                  <c:v>43388</c:v>
                </c:pt>
                <c:pt idx="45">
                  <c:v>43389</c:v>
                </c:pt>
                <c:pt idx="46">
                  <c:v>43390</c:v>
                </c:pt>
                <c:pt idx="47">
                  <c:v>43391</c:v>
                </c:pt>
                <c:pt idx="48">
                  <c:v>43392</c:v>
                </c:pt>
                <c:pt idx="49">
                  <c:v>43393</c:v>
                </c:pt>
                <c:pt idx="50">
                  <c:v>43394</c:v>
                </c:pt>
                <c:pt idx="51">
                  <c:v>43395</c:v>
                </c:pt>
                <c:pt idx="52">
                  <c:v>43396</c:v>
                </c:pt>
                <c:pt idx="53">
                  <c:v>43397</c:v>
                </c:pt>
                <c:pt idx="54">
                  <c:v>43398</c:v>
                </c:pt>
                <c:pt idx="55">
                  <c:v>43399</c:v>
                </c:pt>
                <c:pt idx="56">
                  <c:v>43400</c:v>
                </c:pt>
                <c:pt idx="57">
                  <c:v>43401</c:v>
                </c:pt>
                <c:pt idx="58">
                  <c:v>43402</c:v>
                </c:pt>
                <c:pt idx="59">
                  <c:v>43403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1170397</c:v>
                </c:pt>
                <c:pt idx="1">
                  <c:v>1170468</c:v>
                </c:pt>
                <c:pt idx="2">
                  <c:v>1170603</c:v>
                </c:pt>
                <c:pt idx="3">
                  <c:v>1170697</c:v>
                </c:pt>
                <c:pt idx="4">
                  <c:v>1170782</c:v>
                </c:pt>
                <c:pt idx="5">
                  <c:v>1170855</c:v>
                </c:pt>
                <c:pt idx="6">
                  <c:v>1170969</c:v>
                </c:pt>
                <c:pt idx="7">
                  <c:v>1170982</c:v>
                </c:pt>
                <c:pt idx="8">
                  <c:v>1171007</c:v>
                </c:pt>
                <c:pt idx="9">
                  <c:v>1171028</c:v>
                </c:pt>
                <c:pt idx="10">
                  <c:v>1170957</c:v>
                </c:pt>
                <c:pt idx="11">
                  <c:v>1170951</c:v>
                </c:pt>
                <c:pt idx="12">
                  <c:v>1170791</c:v>
                </c:pt>
                <c:pt idx="13">
                  <c:v>1170747</c:v>
                </c:pt>
                <c:pt idx="14">
                  <c:v>1170744</c:v>
                </c:pt>
                <c:pt idx="15">
                  <c:v>1170751</c:v>
                </c:pt>
                <c:pt idx="16">
                  <c:v>1170807</c:v>
                </c:pt>
                <c:pt idx="17">
                  <c:v>1170840</c:v>
                </c:pt>
                <c:pt idx="18">
                  <c:v>1170927</c:v>
                </c:pt>
                <c:pt idx="19">
                  <c:v>1170984</c:v>
                </c:pt>
                <c:pt idx="20">
                  <c:v>1171017</c:v>
                </c:pt>
                <c:pt idx="21">
                  <c:v>1171220</c:v>
                </c:pt>
                <c:pt idx="22">
                  <c:v>1171481</c:v>
                </c:pt>
                <c:pt idx="23">
                  <c:v>1171516</c:v>
                </c:pt>
                <c:pt idx="24">
                  <c:v>1171546</c:v>
                </c:pt>
                <c:pt idx="25">
                  <c:v>1171587</c:v>
                </c:pt>
                <c:pt idx="26">
                  <c:v>1171629</c:v>
                </c:pt>
                <c:pt idx="27">
                  <c:v>1171706</c:v>
                </c:pt>
                <c:pt idx="28">
                  <c:v>1171719</c:v>
                </c:pt>
                <c:pt idx="29">
                  <c:v>1171723</c:v>
                </c:pt>
                <c:pt idx="30">
                  <c:v>1171804</c:v>
                </c:pt>
                <c:pt idx="31">
                  <c:v>1171843</c:v>
                </c:pt>
                <c:pt idx="32">
                  <c:v>1171796</c:v>
                </c:pt>
                <c:pt idx="33">
                  <c:v>1171769</c:v>
                </c:pt>
                <c:pt idx="34">
                  <c:v>1171736</c:v>
                </c:pt>
                <c:pt idx="35">
                  <c:v>1171598</c:v>
                </c:pt>
                <c:pt idx="36">
                  <c:v>1171524</c:v>
                </c:pt>
                <c:pt idx="37">
                  <c:v>1171622</c:v>
                </c:pt>
                <c:pt idx="38">
                  <c:v>1171643</c:v>
                </c:pt>
                <c:pt idx="39">
                  <c:v>1171674</c:v>
                </c:pt>
                <c:pt idx="40">
                  <c:v>1171717</c:v>
                </c:pt>
                <c:pt idx="41">
                  <c:v>1171798</c:v>
                </c:pt>
                <c:pt idx="42">
                  <c:v>1171992</c:v>
                </c:pt>
                <c:pt idx="43">
                  <c:v>1172112</c:v>
                </c:pt>
                <c:pt idx="44">
                  <c:v>1172242</c:v>
                </c:pt>
                <c:pt idx="45">
                  <c:v>1172299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7A-408F-AD54-9B68A0DFDF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98944"/>
        <c:axId val="290095664"/>
      </c:lineChart>
      <c:dateAx>
        <c:axId val="290098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95664"/>
        <c:crosses val="autoZero"/>
        <c:auto val="1"/>
        <c:lblOffset val="100"/>
        <c:baseTimeUnit val="days"/>
      </c:dateAx>
      <c:valAx>
        <c:axId val="29009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9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  <c:pt idx="30">
                  <c:v>43374</c:v>
                </c:pt>
                <c:pt idx="31">
                  <c:v>43375</c:v>
                </c:pt>
                <c:pt idx="32">
                  <c:v>43376</c:v>
                </c:pt>
                <c:pt idx="33">
                  <c:v>43377</c:v>
                </c:pt>
                <c:pt idx="34">
                  <c:v>43378</c:v>
                </c:pt>
                <c:pt idx="35">
                  <c:v>43379</c:v>
                </c:pt>
                <c:pt idx="36">
                  <c:v>43380</c:v>
                </c:pt>
                <c:pt idx="37">
                  <c:v>43381</c:v>
                </c:pt>
                <c:pt idx="38">
                  <c:v>43382</c:v>
                </c:pt>
                <c:pt idx="39">
                  <c:v>43383</c:v>
                </c:pt>
                <c:pt idx="40">
                  <c:v>43384</c:v>
                </c:pt>
                <c:pt idx="41">
                  <c:v>43385</c:v>
                </c:pt>
                <c:pt idx="42">
                  <c:v>43386</c:v>
                </c:pt>
                <c:pt idx="43">
                  <c:v>43387</c:v>
                </c:pt>
                <c:pt idx="44">
                  <c:v>43388</c:v>
                </c:pt>
                <c:pt idx="45">
                  <c:v>43389</c:v>
                </c:pt>
                <c:pt idx="46">
                  <c:v>43390</c:v>
                </c:pt>
                <c:pt idx="47">
                  <c:v>43391</c:v>
                </c:pt>
                <c:pt idx="48">
                  <c:v>43392</c:v>
                </c:pt>
                <c:pt idx="49">
                  <c:v>43393</c:v>
                </c:pt>
                <c:pt idx="50">
                  <c:v>43394</c:v>
                </c:pt>
                <c:pt idx="51">
                  <c:v>43395</c:v>
                </c:pt>
                <c:pt idx="52">
                  <c:v>43396</c:v>
                </c:pt>
                <c:pt idx="53">
                  <c:v>43397</c:v>
                </c:pt>
                <c:pt idx="54">
                  <c:v>43398</c:v>
                </c:pt>
                <c:pt idx="55">
                  <c:v>43399</c:v>
                </c:pt>
                <c:pt idx="56">
                  <c:v>43400</c:v>
                </c:pt>
                <c:pt idx="57">
                  <c:v>43401</c:v>
                </c:pt>
                <c:pt idx="58">
                  <c:v>43402</c:v>
                </c:pt>
                <c:pt idx="59">
                  <c:v>43403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657755</c:v>
                </c:pt>
                <c:pt idx="1">
                  <c:v>1023221</c:v>
                </c:pt>
                <c:pt idx="2">
                  <c:v>857381</c:v>
                </c:pt>
                <c:pt idx="3">
                  <c:v>800146</c:v>
                </c:pt>
                <c:pt idx="4">
                  <c:v>653176</c:v>
                </c:pt>
                <c:pt idx="5">
                  <c:v>953699</c:v>
                </c:pt>
                <c:pt idx="6">
                  <c:v>826939</c:v>
                </c:pt>
                <c:pt idx="7">
                  <c:v>416447</c:v>
                </c:pt>
                <c:pt idx="8">
                  <c:v>448491</c:v>
                </c:pt>
                <c:pt idx="9">
                  <c:v>386243</c:v>
                </c:pt>
                <c:pt idx="10">
                  <c:v>344176</c:v>
                </c:pt>
                <c:pt idx="11">
                  <c:v>431167</c:v>
                </c:pt>
                <c:pt idx="12">
                  <c:v>602238</c:v>
                </c:pt>
                <c:pt idx="13">
                  <c:v>652900</c:v>
                </c:pt>
                <c:pt idx="14">
                  <c:v>597356</c:v>
                </c:pt>
                <c:pt idx="15">
                  <c:v>666123</c:v>
                </c:pt>
                <c:pt idx="16">
                  <c:v>954204</c:v>
                </c:pt>
                <c:pt idx="17">
                  <c:v>633077</c:v>
                </c:pt>
                <c:pt idx="18">
                  <c:v>691745</c:v>
                </c:pt>
                <c:pt idx="19">
                  <c:v>771647</c:v>
                </c:pt>
                <c:pt idx="20">
                  <c:v>3656220</c:v>
                </c:pt>
                <c:pt idx="21">
                  <c:v>2296475</c:v>
                </c:pt>
                <c:pt idx="22">
                  <c:v>717173</c:v>
                </c:pt>
                <c:pt idx="23">
                  <c:v>600042</c:v>
                </c:pt>
                <c:pt idx="24">
                  <c:v>617285</c:v>
                </c:pt>
                <c:pt idx="25">
                  <c:v>584848</c:v>
                </c:pt>
                <c:pt idx="26">
                  <c:v>489923</c:v>
                </c:pt>
                <c:pt idx="27">
                  <c:v>512757</c:v>
                </c:pt>
                <c:pt idx="28">
                  <c:v>492782</c:v>
                </c:pt>
                <c:pt idx="29">
                  <c:v>638039</c:v>
                </c:pt>
                <c:pt idx="30">
                  <c:v>613432</c:v>
                </c:pt>
                <c:pt idx="31">
                  <c:v>918345</c:v>
                </c:pt>
                <c:pt idx="32">
                  <c:v>771767</c:v>
                </c:pt>
                <c:pt idx="33">
                  <c:v>737415</c:v>
                </c:pt>
                <c:pt idx="34">
                  <c:v>508737</c:v>
                </c:pt>
                <c:pt idx="35">
                  <c:v>438330</c:v>
                </c:pt>
                <c:pt idx="36">
                  <c:v>761397</c:v>
                </c:pt>
                <c:pt idx="37">
                  <c:v>915385</c:v>
                </c:pt>
                <c:pt idx="38">
                  <c:v>850395</c:v>
                </c:pt>
                <c:pt idx="39">
                  <c:v>748596</c:v>
                </c:pt>
                <c:pt idx="40">
                  <c:v>796307</c:v>
                </c:pt>
                <c:pt idx="41">
                  <c:v>933752</c:v>
                </c:pt>
                <c:pt idx="42">
                  <c:v>3109886</c:v>
                </c:pt>
                <c:pt idx="43">
                  <c:v>1571825</c:v>
                </c:pt>
                <c:pt idx="44">
                  <c:v>879555</c:v>
                </c:pt>
                <c:pt idx="45">
                  <c:v>49664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19-4BE7-B654-38B07FADB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867936"/>
        <c:axId val="346867280"/>
      </c:lineChart>
      <c:dateAx>
        <c:axId val="346867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67280"/>
        <c:crosses val="autoZero"/>
        <c:auto val="1"/>
        <c:lblOffset val="100"/>
        <c:baseTimeUnit val="days"/>
      </c:dateAx>
      <c:valAx>
        <c:axId val="34686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6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  <c:pt idx="30">
                  <c:v>43374</c:v>
                </c:pt>
                <c:pt idx="31">
                  <c:v>43375</c:v>
                </c:pt>
                <c:pt idx="32">
                  <c:v>43376</c:v>
                </c:pt>
                <c:pt idx="33">
                  <c:v>43377</c:v>
                </c:pt>
                <c:pt idx="34">
                  <c:v>43378</c:v>
                </c:pt>
                <c:pt idx="35">
                  <c:v>43379</c:v>
                </c:pt>
                <c:pt idx="36">
                  <c:v>43380</c:v>
                </c:pt>
                <c:pt idx="37">
                  <c:v>43381</c:v>
                </c:pt>
                <c:pt idx="38">
                  <c:v>43382</c:v>
                </c:pt>
                <c:pt idx="39">
                  <c:v>43383</c:v>
                </c:pt>
                <c:pt idx="40">
                  <c:v>43384</c:v>
                </c:pt>
                <c:pt idx="41">
                  <c:v>43385</c:v>
                </c:pt>
                <c:pt idx="42">
                  <c:v>43386</c:v>
                </c:pt>
                <c:pt idx="43">
                  <c:v>43387</c:v>
                </c:pt>
                <c:pt idx="44">
                  <c:v>43388</c:v>
                </c:pt>
                <c:pt idx="45">
                  <c:v>43389</c:v>
                </c:pt>
                <c:pt idx="46">
                  <c:v>43390</c:v>
                </c:pt>
                <c:pt idx="47">
                  <c:v>43391</c:v>
                </c:pt>
                <c:pt idx="48">
                  <c:v>43392</c:v>
                </c:pt>
                <c:pt idx="49">
                  <c:v>43393</c:v>
                </c:pt>
                <c:pt idx="50">
                  <c:v>43394</c:v>
                </c:pt>
                <c:pt idx="51">
                  <c:v>43395</c:v>
                </c:pt>
                <c:pt idx="52">
                  <c:v>43396</c:v>
                </c:pt>
                <c:pt idx="53">
                  <c:v>43397</c:v>
                </c:pt>
                <c:pt idx="54">
                  <c:v>43398</c:v>
                </c:pt>
                <c:pt idx="55">
                  <c:v>43399</c:v>
                </c:pt>
                <c:pt idx="56">
                  <c:v>43400</c:v>
                </c:pt>
                <c:pt idx="57">
                  <c:v>43401</c:v>
                </c:pt>
                <c:pt idx="58">
                  <c:v>43402</c:v>
                </c:pt>
                <c:pt idx="59">
                  <c:v>43403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2.0133636384367999</c:v>
                </c:pt>
                <c:pt idx="1">
                  <c:v>2.7938245989868999</c:v>
                </c:pt>
                <c:pt idx="2">
                  <c:v>2.5841487040183999</c:v>
                </c:pt>
                <c:pt idx="3">
                  <c:v>2.2014732311352998</c:v>
                </c:pt>
                <c:pt idx="4">
                  <c:v>2.0029823508517999</c:v>
                </c:pt>
                <c:pt idx="5">
                  <c:v>3.6194858126096001</c:v>
                </c:pt>
                <c:pt idx="6">
                  <c:v>4.3590881552327003</c:v>
                </c:pt>
                <c:pt idx="7">
                  <c:v>0.52227534356113003</c:v>
                </c:pt>
                <c:pt idx="8">
                  <c:v>0.48250689534461</c:v>
                </c:pt>
                <c:pt idx="9">
                  <c:v>0.49243610887445999</c:v>
                </c:pt>
                <c:pt idx="10">
                  <c:v>0.64472827855516002</c:v>
                </c:pt>
                <c:pt idx="11">
                  <c:v>0.53645107348196996</c:v>
                </c:pt>
                <c:pt idx="12">
                  <c:v>0.49764378866827003</c:v>
                </c:pt>
                <c:pt idx="13">
                  <c:v>0.41246745290244002</c:v>
                </c:pt>
                <c:pt idx="14">
                  <c:v>0.39825497693167999</c:v>
                </c:pt>
                <c:pt idx="15">
                  <c:v>0.39377112034863998</c:v>
                </c:pt>
                <c:pt idx="16">
                  <c:v>0.56885110521439997</c:v>
                </c:pt>
                <c:pt idx="17">
                  <c:v>0.53990272905192005</c:v>
                </c:pt>
                <c:pt idx="18">
                  <c:v>0.50495486053386995</c:v>
                </c:pt>
                <c:pt idx="19">
                  <c:v>0.49180519071543999</c:v>
                </c:pt>
                <c:pt idx="20">
                  <c:v>1.1197356833012999</c:v>
                </c:pt>
                <c:pt idx="21">
                  <c:v>2.0591994252060002</c:v>
                </c:pt>
                <c:pt idx="22">
                  <c:v>1.3392863367695</c:v>
                </c:pt>
                <c:pt idx="23">
                  <c:v>0.69278483839464999</c:v>
                </c:pt>
                <c:pt idx="24">
                  <c:v>0.54691107025118002</c:v>
                </c:pt>
                <c:pt idx="25">
                  <c:v>0.48610921128224999</c:v>
                </c:pt>
                <c:pt idx="26">
                  <c:v>0.45292831730701</c:v>
                </c:pt>
                <c:pt idx="27">
                  <c:v>0.43568395945838001</c:v>
                </c:pt>
                <c:pt idx="28">
                  <c:v>0.44502437183176002</c:v>
                </c:pt>
                <c:pt idx="29">
                  <c:v>0.34637381100527997</c:v>
                </c:pt>
                <c:pt idx="30">
                  <c:v>0.30272304020657997</c:v>
                </c:pt>
                <c:pt idx="31">
                  <c:v>0.43828844279654999</c:v>
                </c:pt>
                <c:pt idx="32">
                  <c:v>0.52153046191401997</c:v>
                </c:pt>
                <c:pt idx="33">
                  <c:v>0.57104886664903998</c:v>
                </c:pt>
                <c:pt idx="34">
                  <c:v>0.37799491682343</c:v>
                </c:pt>
                <c:pt idx="35">
                  <c:v>0.38007893596149001</c:v>
                </c:pt>
                <c:pt idx="36">
                  <c:v>0.28303237338734</c:v>
                </c:pt>
                <c:pt idx="37">
                  <c:v>0.35875615178312997</c:v>
                </c:pt>
                <c:pt idx="38">
                  <c:v>0.38276330411162002</c:v>
                </c:pt>
                <c:pt idx="39">
                  <c:v>0.30123057029425998</c:v>
                </c:pt>
                <c:pt idx="40">
                  <c:v>0.39432028099715</c:v>
                </c:pt>
                <c:pt idx="41">
                  <c:v>0.63400131940814997</c:v>
                </c:pt>
                <c:pt idx="42">
                  <c:v>1.2011694319341999</c:v>
                </c:pt>
                <c:pt idx="43">
                  <c:v>1.3077791738902</c:v>
                </c:pt>
                <c:pt idx="44">
                  <c:v>0.51526055789574998</c:v>
                </c:pt>
                <c:pt idx="45">
                  <c:v>0.46915270618556998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7E-47E6-9065-7BB8238F67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02152"/>
        <c:axId val="289000840"/>
      </c:lineChart>
      <c:dateAx>
        <c:axId val="28900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00840"/>
        <c:crosses val="autoZero"/>
        <c:auto val="1"/>
        <c:lblOffset val="100"/>
        <c:baseTimeUnit val="days"/>
      </c:dateAx>
      <c:valAx>
        <c:axId val="289000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0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  <c:pt idx="30">
                  <c:v>43374</c:v>
                </c:pt>
                <c:pt idx="31">
                  <c:v>43375</c:v>
                </c:pt>
                <c:pt idx="32">
                  <c:v>43376</c:v>
                </c:pt>
                <c:pt idx="33">
                  <c:v>43377</c:v>
                </c:pt>
                <c:pt idx="34">
                  <c:v>43378</c:v>
                </c:pt>
                <c:pt idx="35">
                  <c:v>43379</c:v>
                </c:pt>
                <c:pt idx="36">
                  <c:v>43380</c:v>
                </c:pt>
                <c:pt idx="37">
                  <c:v>43381</c:v>
                </c:pt>
                <c:pt idx="38">
                  <c:v>43382</c:v>
                </c:pt>
                <c:pt idx="39">
                  <c:v>43383</c:v>
                </c:pt>
                <c:pt idx="40">
                  <c:v>43384</c:v>
                </c:pt>
                <c:pt idx="41">
                  <c:v>43385</c:v>
                </c:pt>
                <c:pt idx="42">
                  <c:v>43386</c:v>
                </c:pt>
                <c:pt idx="43">
                  <c:v>43387</c:v>
                </c:pt>
                <c:pt idx="44">
                  <c:v>43388</c:v>
                </c:pt>
                <c:pt idx="45">
                  <c:v>43389</c:v>
                </c:pt>
                <c:pt idx="46">
                  <c:v>43390</c:v>
                </c:pt>
                <c:pt idx="47">
                  <c:v>43391</c:v>
                </c:pt>
                <c:pt idx="48">
                  <c:v>43392</c:v>
                </c:pt>
                <c:pt idx="49">
                  <c:v>43393</c:v>
                </c:pt>
                <c:pt idx="50">
                  <c:v>43394</c:v>
                </c:pt>
                <c:pt idx="51">
                  <c:v>43395</c:v>
                </c:pt>
                <c:pt idx="52">
                  <c:v>43396</c:v>
                </c:pt>
                <c:pt idx="53">
                  <c:v>43397</c:v>
                </c:pt>
                <c:pt idx="54">
                  <c:v>43398</c:v>
                </c:pt>
                <c:pt idx="55">
                  <c:v>43399</c:v>
                </c:pt>
                <c:pt idx="56">
                  <c:v>43400</c:v>
                </c:pt>
                <c:pt idx="57">
                  <c:v>43401</c:v>
                </c:pt>
                <c:pt idx="58">
                  <c:v>43402</c:v>
                </c:pt>
                <c:pt idx="59">
                  <c:v>43403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268962</c:v>
                </c:pt>
                <c:pt idx="1">
                  <c:v>338978</c:v>
                </c:pt>
                <c:pt idx="2">
                  <c:v>294750</c:v>
                </c:pt>
                <c:pt idx="3">
                  <c:v>288989</c:v>
                </c:pt>
                <c:pt idx="4">
                  <c:v>234111</c:v>
                </c:pt>
                <c:pt idx="5">
                  <c:v>256474</c:v>
                </c:pt>
                <c:pt idx="6">
                  <c:v>248883</c:v>
                </c:pt>
                <c:pt idx="7">
                  <c:v>178654</c:v>
                </c:pt>
                <c:pt idx="8">
                  <c:v>193929</c:v>
                </c:pt>
                <c:pt idx="9">
                  <c:v>160986</c:v>
                </c:pt>
                <c:pt idx="10">
                  <c:v>143683</c:v>
                </c:pt>
                <c:pt idx="11">
                  <c:v>170518</c:v>
                </c:pt>
                <c:pt idx="12">
                  <c:v>246660</c:v>
                </c:pt>
                <c:pt idx="13">
                  <c:v>260285</c:v>
                </c:pt>
                <c:pt idx="14">
                  <c:v>254228</c:v>
                </c:pt>
                <c:pt idx="15">
                  <c:v>274958</c:v>
                </c:pt>
                <c:pt idx="16">
                  <c:v>386680</c:v>
                </c:pt>
                <c:pt idx="17">
                  <c:v>250115</c:v>
                </c:pt>
                <c:pt idx="18">
                  <c:v>272821</c:v>
                </c:pt>
                <c:pt idx="19">
                  <c:v>289873</c:v>
                </c:pt>
                <c:pt idx="20">
                  <c:v>781674</c:v>
                </c:pt>
                <c:pt idx="21">
                  <c:v>811635</c:v>
                </c:pt>
                <c:pt idx="22">
                  <c:v>285118</c:v>
                </c:pt>
                <c:pt idx="23">
                  <c:v>231912</c:v>
                </c:pt>
                <c:pt idx="24">
                  <c:v>237511</c:v>
                </c:pt>
                <c:pt idx="25">
                  <c:v>214655</c:v>
                </c:pt>
                <c:pt idx="26">
                  <c:v>188948</c:v>
                </c:pt>
                <c:pt idx="27">
                  <c:v>201909</c:v>
                </c:pt>
                <c:pt idx="28">
                  <c:v>189517</c:v>
                </c:pt>
                <c:pt idx="29">
                  <c:v>242424</c:v>
                </c:pt>
                <c:pt idx="30">
                  <c:v>222208</c:v>
                </c:pt>
                <c:pt idx="31">
                  <c:v>263878</c:v>
                </c:pt>
                <c:pt idx="32">
                  <c:v>253425</c:v>
                </c:pt>
                <c:pt idx="33">
                  <c:v>251703</c:v>
                </c:pt>
                <c:pt idx="34">
                  <c:v>193188</c:v>
                </c:pt>
                <c:pt idx="35">
                  <c:v>184467</c:v>
                </c:pt>
                <c:pt idx="36">
                  <c:v>283426</c:v>
                </c:pt>
                <c:pt idx="37">
                  <c:v>353242</c:v>
                </c:pt>
                <c:pt idx="38">
                  <c:v>320785</c:v>
                </c:pt>
                <c:pt idx="39">
                  <c:v>279499</c:v>
                </c:pt>
                <c:pt idx="40">
                  <c:v>307596</c:v>
                </c:pt>
                <c:pt idx="41">
                  <c:v>331756</c:v>
                </c:pt>
                <c:pt idx="42">
                  <c:v>1220465</c:v>
                </c:pt>
                <c:pt idx="43">
                  <c:v>579125</c:v>
                </c:pt>
                <c:pt idx="44">
                  <c:v>338334</c:v>
                </c:pt>
                <c:pt idx="45">
                  <c:v>20010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4F-4B45-8A96-EF4DDB1D5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330216"/>
        <c:axId val="346325952"/>
      </c:lineChart>
      <c:dateAx>
        <c:axId val="346330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25952"/>
        <c:crosses val="autoZero"/>
        <c:auto val="1"/>
        <c:lblOffset val="100"/>
        <c:baseTimeUnit val="days"/>
      </c:dateAx>
      <c:valAx>
        <c:axId val="34632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33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6D1B4-5B68-4469-B87E-C8DE2BA1FF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BAB798-A291-4877-8A68-DE33EE15BD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3577756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96601-D999-4118-A3F6-41642665C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00EBA1-D966-408E-BBDE-E0F67FC6F6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9144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54F283-0691-4390-8F02-273B511F7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5F8CD-A66C-4C97-9FAE-53C2760F8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57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CD805-0E7A-4060-AF75-D600F2556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FB827B-6989-45B2-9BB3-CAF58011D4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1188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0B896-C9DC-4870-86C3-44A2CBD2F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00064-982C-49FB-B658-61688A617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50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1235E-0580-41C0-B614-F62959EC3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5AF886-5E08-460F-8137-03FEE1C46A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1040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E50C4-129E-4A31-B5A4-F73C42387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776225-D070-448A-A674-A602B9C54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961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0694-D9D6-405A-808A-C0BF45206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0A0205-98E1-4C6B-859E-5E84E512C9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9413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A8A35-36F5-458A-950C-B3DC86B12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09/01/2018 - 10/30/2018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7D47A-496B-4789-868F-2BCD803CF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225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Management Report Facebook</vt:lpstr>
      <vt:lpstr>Facebook Fans Total | All Pages</vt:lpstr>
      <vt:lpstr>Facebook Reach | All Pages</vt:lpstr>
      <vt:lpstr>Facebook Engagement Rate | All Pages</vt:lpstr>
      <vt:lpstr>Facebook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Facebook</dc:title>
  <dc:creator>Administrator</dc:creator>
  <cp:lastModifiedBy>Administrator</cp:lastModifiedBy>
  <cp:revision>1</cp:revision>
  <dcterms:created xsi:type="dcterms:W3CDTF">2018-10-16T08:30:02Z</dcterms:created>
  <dcterms:modified xsi:type="dcterms:W3CDTF">2018-10-16T08:30:18Z</dcterms:modified>
</cp:coreProperties>
</file>