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8-43FE-BD34-4E12BFC4E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62504"/>
        <c:axId val="294861192"/>
      </c:lineChart>
      <c:dateAx>
        <c:axId val="29486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61192"/>
        <c:crosses val="autoZero"/>
        <c:auto val="1"/>
        <c:lblOffset val="100"/>
        <c:baseTimeUnit val="days"/>
      </c:dateAx>
      <c:valAx>
        <c:axId val="29486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6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3">
                  <c:v>595531</c:v>
                </c:pt>
                <c:pt idx="4">
                  <c:v>595922</c:v>
                </c:pt>
                <c:pt idx="5">
                  <c:v>596202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B6-4D6B-AC09-793C115F3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942944"/>
        <c:axId val="292942288"/>
      </c:lineChart>
      <c:dateAx>
        <c:axId val="292942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42288"/>
        <c:crosses val="autoZero"/>
        <c:auto val="1"/>
        <c:lblOffset val="100"/>
        <c:baseTimeUnit val="days"/>
      </c:dateAx>
      <c:valAx>
        <c:axId val="29294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4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B7849-B705-490F-B133-3BD1BE0A86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0D8831-2CCF-4118-86EC-144A1C0981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3175060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34B8E-D31D-478C-AD4F-7C9D21DB6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8B492B-3645-43E7-9CBB-C359529421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4853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89BCF-6D67-4AA2-80D3-969031AA5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D6801-6477-4FC9-BBE9-28DC492A0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03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35CE-1895-40D5-AB01-0FCA0CDE8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0A0930-8CD2-4C17-BF97-8E64C469C1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9563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0FBF9-C135-4537-8FE0-3C5CE5698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3B00A-8D18-4E45-B6A7-48AD6B1D3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351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Management Report Youtube</vt:lpstr>
      <vt:lpstr>Youtube Subscribers | All Pages</vt:lpstr>
      <vt:lpstr>Youtube Total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Youtube</dc:title>
  <dc:creator>Administrator</dc:creator>
  <cp:lastModifiedBy>Administrator</cp:lastModifiedBy>
  <cp:revision>1</cp:revision>
  <dcterms:created xsi:type="dcterms:W3CDTF">2018-08-31T10:52:48Z</dcterms:created>
  <dcterms:modified xsi:type="dcterms:W3CDTF">2018-08-31T10:52:56Z</dcterms:modified>
</cp:coreProperties>
</file>