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Drone Champions League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43338</c:v>
                </c:pt>
                <c:pt idx="1">
                  <c:v>43339</c:v>
                </c:pt>
                <c:pt idx="2">
                  <c:v>43340</c:v>
                </c:pt>
                <c:pt idx="3">
                  <c:v>43341</c:v>
                </c:pt>
                <c:pt idx="4">
                  <c:v>43342</c:v>
                </c:pt>
                <c:pt idx="5">
                  <c:v>43343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36-4B29-A21F-CDF1D18C7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300104"/>
        <c:axId val="348722808"/>
      </c:lineChart>
      <c:dateAx>
        <c:axId val="282300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722808"/>
        <c:crosses val="autoZero"/>
        <c:auto val="1"/>
        <c:lblOffset val="100"/>
        <c:baseTimeUnit val="days"/>
      </c:dateAx>
      <c:valAx>
        <c:axId val="348722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30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98841-4B0B-4452-BE90-11B13250B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F13ACB-5D19-450A-8508-1C9FC94D88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5244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1AC20-F779-443F-85E1-1FCD8EB7E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08/26/2018 - 08/31/2018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572A3-B37D-416B-9DD4-422B6610A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5984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Subscribers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| All Pages</dc:title>
  <dc:creator>Administrator</dc:creator>
  <cp:lastModifiedBy>Administrator</cp:lastModifiedBy>
  <cp:revision>1</cp:revision>
  <dcterms:created xsi:type="dcterms:W3CDTF">2018-08-31T10:52:26Z</dcterms:created>
  <dcterms:modified xsi:type="dcterms:W3CDTF">2018-08-31T10:52:31Z</dcterms:modified>
</cp:coreProperties>
</file>