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73199</c:v>
                </c:pt>
                <c:pt idx="1">
                  <c:v>73257</c:v>
                </c:pt>
                <c:pt idx="2">
                  <c:v>73329</c:v>
                </c:pt>
                <c:pt idx="3">
                  <c:v>73473</c:v>
                </c:pt>
                <c:pt idx="4">
                  <c:v>73587</c:v>
                </c:pt>
                <c:pt idx="5">
                  <c:v>73635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7-44E3-BDB6-59BF775BD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164344"/>
        <c:axId val="277164016"/>
      </c:lineChart>
      <c:dateAx>
        <c:axId val="27716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64016"/>
        <c:crosses val="autoZero"/>
        <c:auto val="1"/>
        <c:lblOffset val="100"/>
        <c:baseTimeUnit val="days"/>
      </c:dateAx>
      <c:valAx>
        <c:axId val="27716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6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1343</c:v>
                </c:pt>
                <c:pt idx="1">
                  <c:v>23608</c:v>
                </c:pt>
                <c:pt idx="2">
                  <c:v>17948</c:v>
                </c:pt>
                <c:pt idx="3">
                  <c:v>15508</c:v>
                </c:pt>
                <c:pt idx="4">
                  <c:v>16195</c:v>
                </c:pt>
                <c:pt idx="5">
                  <c:v>1006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E0-4A32-9DDF-4AD03B8AC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593960"/>
        <c:axId val="346598880"/>
      </c:lineChart>
      <c:dateAx>
        <c:axId val="346593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98880"/>
        <c:crosses val="autoZero"/>
        <c:auto val="1"/>
        <c:lblOffset val="100"/>
        <c:baseTimeUnit val="days"/>
      </c:dateAx>
      <c:valAx>
        <c:axId val="34659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9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2007</c:v>
                </c:pt>
                <c:pt idx="1">
                  <c:v>30569</c:v>
                </c:pt>
                <c:pt idx="2">
                  <c:v>26841</c:v>
                </c:pt>
                <c:pt idx="3">
                  <c:v>25313</c:v>
                </c:pt>
                <c:pt idx="4">
                  <c:v>26822</c:v>
                </c:pt>
                <c:pt idx="5">
                  <c:v>1596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9D-460B-B901-77EC7B235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10336"/>
        <c:axId val="345606400"/>
      </c:lineChart>
      <c:dateAx>
        <c:axId val="345610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06400"/>
        <c:crosses val="autoZero"/>
        <c:auto val="1"/>
        <c:lblOffset val="100"/>
        <c:baseTimeUnit val="days"/>
      </c:dateAx>
      <c:valAx>
        <c:axId val="34560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1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00DC-0F2D-4E2E-B354-FB015D9617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331FD1-4EBB-4F0A-A9A6-9DD4AB6845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2745680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D33DA-5C0A-40B0-8C2B-16829DA2F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CB6B1E-37D3-4B5B-85DB-266864366D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2585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87ED0-30AD-49CD-A38B-662D0220B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F3D85-4D82-4CD5-90F5-54719111A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125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FACA3-2151-4461-A1B3-5B6EF77FA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BFAFF4-47C0-42D2-956F-F4D23064C0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4784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99130-3FE4-4DFA-ABC4-29590EF67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3ACB9-979B-45B2-ADFA-3F05CEBB4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33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E8DBA-64C2-4B39-BF4F-97F77CBB2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A2A2B7-087E-4BAF-B18A-9AD8C3E2D1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7146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D3C4B-F2FB-45AD-A329-EF5CB8818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A0BEF3-8AC0-49D2-8F15-32548045D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6184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Management Report Instagram</vt:lpstr>
      <vt:lpstr>Instagram Followers Total | All Pages</vt:lpstr>
      <vt:lpstr>Reach  | All Pages</vt:lpstr>
      <vt:lpstr>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Instagram</dc:title>
  <dc:creator>Administrator</dc:creator>
  <cp:lastModifiedBy>Administrator</cp:lastModifiedBy>
  <cp:revision>1</cp:revision>
  <dcterms:created xsi:type="dcterms:W3CDTF">2018-08-31T10:51:34Z</dcterms:created>
  <dcterms:modified xsi:type="dcterms:W3CDTF">2018-08-31T10:51:42Z</dcterms:modified>
</cp:coreProperties>
</file>