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Drone Champions League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43338</c:v>
                </c:pt>
                <c:pt idx="1">
                  <c:v>43339</c:v>
                </c:pt>
                <c:pt idx="2">
                  <c:v>43340</c:v>
                </c:pt>
                <c:pt idx="3">
                  <c:v>43341</c:v>
                </c:pt>
                <c:pt idx="4">
                  <c:v>43342</c:v>
                </c:pt>
                <c:pt idx="5">
                  <c:v>43343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2">
                  <c:v>1170145</c:v>
                </c:pt>
                <c:pt idx="3">
                  <c:v>1170181</c:v>
                </c:pt>
                <c:pt idx="4">
                  <c:v>1170255</c:v>
                </c:pt>
                <c:pt idx="5">
                  <c:v>1170320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561-4366-A5CD-99A9460E33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999888"/>
        <c:axId val="287997264"/>
      </c:lineChart>
      <c:dateAx>
        <c:axId val="287999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997264"/>
        <c:crosses val="autoZero"/>
        <c:auto val="1"/>
        <c:lblOffset val="100"/>
        <c:baseTimeUnit val="days"/>
      </c:dateAx>
      <c:valAx>
        <c:axId val="287997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999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Drone Champions League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43338</c:v>
                </c:pt>
                <c:pt idx="1">
                  <c:v>43339</c:v>
                </c:pt>
                <c:pt idx="2">
                  <c:v>43340</c:v>
                </c:pt>
                <c:pt idx="3">
                  <c:v>43341</c:v>
                </c:pt>
                <c:pt idx="4">
                  <c:v>43342</c:v>
                </c:pt>
                <c:pt idx="5">
                  <c:v>43343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46914</c:v>
                </c:pt>
                <c:pt idx="1">
                  <c:v>61807</c:v>
                </c:pt>
                <c:pt idx="2">
                  <c:v>156099</c:v>
                </c:pt>
                <c:pt idx="3">
                  <c:v>549575</c:v>
                </c:pt>
                <c:pt idx="4">
                  <c:v>446877</c:v>
                </c:pt>
                <c:pt idx="5">
                  <c:v>71797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DAD-4242-BC6C-975F15CCDC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036880"/>
        <c:axId val="290037208"/>
      </c:lineChart>
      <c:dateAx>
        <c:axId val="2900368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037208"/>
        <c:crosses val="autoZero"/>
        <c:auto val="1"/>
        <c:lblOffset val="100"/>
        <c:baseTimeUnit val="days"/>
      </c:dateAx>
      <c:valAx>
        <c:axId val="290037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036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Drone Champions League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43338</c:v>
                </c:pt>
                <c:pt idx="1">
                  <c:v>43339</c:v>
                </c:pt>
                <c:pt idx="2">
                  <c:v>43340</c:v>
                </c:pt>
                <c:pt idx="3">
                  <c:v>43341</c:v>
                </c:pt>
                <c:pt idx="4">
                  <c:v>43342</c:v>
                </c:pt>
                <c:pt idx="5">
                  <c:v>43343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1.7286950590442001</c:v>
                </c:pt>
                <c:pt idx="1">
                  <c:v>2.0483116799068002</c:v>
                </c:pt>
                <c:pt idx="2">
                  <c:v>1.5490169699998</c:v>
                </c:pt>
                <c:pt idx="3">
                  <c:v>1.1972888140836</c:v>
                </c:pt>
                <c:pt idx="4">
                  <c:v>1.7264258397725001</c:v>
                </c:pt>
                <c:pt idx="5">
                  <c:v>1.9137289858908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946-427F-9278-DC052C5593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4584856"/>
        <c:axId val="354587152"/>
      </c:lineChart>
      <c:dateAx>
        <c:axId val="3545848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587152"/>
        <c:crosses val="autoZero"/>
        <c:auto val="1"/>
        <c:lblOffset val="100"/>
        <c:baseTimeUnit val="days"/>
      </c:dateAx>
      <c:valAx>
        <c:axId val="354587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584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Drone Champions League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43338</c:v>
                </c:pt>
                <c:pt idx="1">
                  <c:v>43339</c:v>
                </c:pt>
                <c:pt idx="2">
                  <c:v>43340</c:v>
                </c:pt>
                <c:pt idx="3">
                  <c:v>43341</c:v>
                </c:pt>
                <c:pt idx="4">
                  <c:v>43342</c:v>
                </c:pt>
                <c:pt idx="5">
                  <c:v>43343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973</c:v>
                </c:pt>
                <c:pt idx="1">
                  <c:v>4326</c:v>
                </c:pt>
                <c:pt idx="2">
                  <c:v>46711</c:v>
                </c:pt>
                <c:pt idx="3">
                  <c:v>250752</c:v>
                </c:pt>
                <c:pt idx="4">
                  <c:v>204312</c:v>
                </c:pt>
                <c:pt idx="5">
                  <c:v>34679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AEE-4C4A-B094-CBDF9FCC2C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038192"/>
        <c:axId val="163331112"/>
      </c:lineChart>
      <c:dateAx>
        <c:axId val="2900381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331112"/>
        <c:crosses val="autoZero"/>
        <c:auto val="1"/>
        <c:lblOffset val="100"/>
        <c:baseTimeUnit val="days"/>
      </c:dateAx>
      <c:valAx>
        <c:axId val="163331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038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35905-5C41-4E73-A10D-0BDE39AF0F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Management Report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F23F02-074C-446B-8209-F7D5B12ABB7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DCL Media UG</a:t>
            </a:r>
          </a:p>
        </p:txBody>
      </p:sp>
    </p:spTree>
    <p:extLst>
      <p:ext uri="{BB962C8B-B14F-4D97-AF65-F5344CB8AC3E}">
        <p14:creationId xmlns:p14="http://schemas.microsoft.com/office/powerpoint/2010/main" val="33253809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9BE4D-DEF0-48DB-B3F7-07BA11175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C5A3C1-CCF5-42AF-B4E0-AABA3746CDC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589724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33C4DE-19BA-4610-B266-162AD8ED2B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08/26/2018 - 08/31/2018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7BE93F-6CBF-4EBB-AB8B-BC68AABBC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87318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48796-0AC0-4427-8DAE-E0A7A06B1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D5E7E8-57B6-42EE-8E3A-DDC038AC8B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985937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26F685-1103-4003-AE64-913DA31704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08/26/2018 - 08/31/2018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D7E8F4-22F7-4B0B-A914-363B70E1B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78495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A7D6F-0961-402A-B02B-0ED6CC7BB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3DEB94-B973-420A-8AEC-16D47281E4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944532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224377-E03D-4572-9FD4-C61B174F88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08/26/2018 - 08/31/2018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D42795-B2D9-4624-8B88-E6DA5F7BB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68200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BE885-3945-4D5C-B9F2-88F4820F0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 Views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D08FB08-EDAB-4046-8CCF-7BCF021A28B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546097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DA0FFC-F2D7-4AEB-9CD4-B90A736027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08/26/2018 - 08/31/2018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F4F74E-0B01-4C9B-A50E-3E9288BBC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91749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53</Words>
  <Application>Microsoft Office PowerPoint</Application>
  <PresentationFormat>On-screen Show (4:3)</PresentationFormat>
  <Paragraphs>14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Management Report Facebook</vt:lpstr>
      <vt:lpstr>Facebook Fans Total | All Pages</vt:lpstr>
      <vt:lpstr>Facebook Reach | All Pages</vt:lpstr>
      <vt:lpstr>Facebook Engagement Rate | All Pages</vt:lpstr>
      <vt:lpstr>Facebook Video Views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Management Report Facebook</dc:title>
  <dc:creator>Administrator</dc:creator>
  <cp:lastModifiedBy>Administrator</cp:lastModifiedBy>
  <cp:revision>1</cp:revision>
  <dcterms:created xsi:type="dcterms:W3CDTF">2018-08-31T10:50:43Z</dcterms:created>
  <dcterms:modified xsi:type="dcterms:W3CDTF">2018-08-31T10:50:55Z</dcterms:modified>
</cp:coreProperties>
</file>