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1170145</c:v>
                </c:pt>
                <c:pt idx="3">
                  <c:v>1170181</c:v>
                </c:pt>
                <c:pt idx="4">
                  <c:v>1170227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9-4D0E-9D9E-205E93ACB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43056"/>
        <c:axId val="170628808"/>
      </c:lineChart>
      <c:dateAx>
        <c:axId val="280543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28808"/>
        <c:crosses val="autoZero"/>
        <c:auto val="1"/>
        <c:lblOffset val="100"/>
        <c:baseTimeUnit val="days"/>
      </c:dateAx>
      <c:valAx>
        <c:axId val="17062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46914</c:v>
                </c:pt>
                <c:pt idx="1">
                  <c:v>61807</c:v>
                </c:pt>
                <c:pt idx="2">
                  <c:v>156099</c:v>
                </c:pt>
                <c:pt idx="3">
                  <c:v>549575</c:v>
                </c:pt>
                <c:pt idx="4">
                  <c:v>30529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6F-4AD1-8BB0-EA117909F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260128"/>
        <c:axId val="338078952"/>
      </c:lineChart>
      <c:dateAx>
        <c:axId val="33626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78952"/>
        <c:crosses val="autoZero"/>
        <c:auto val="1"/>
        <c:lblOffset val="100"/>
        <c:baseTimeUnit val="days"/>
      </c:dateAx>
      <c:valAx>
        <c:axId val="33807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1.7286950590442001</c:v>
                </c:pt>
                <c:pt idx="1">
                  <c:v>2.0483116799068002</c:v>
                </c:pt>
                <c:pt idx="2">
                  <c:v>1.5490169699998</c:v>
                </c:pt>
                <c:pt idx="3">
                  <c:v>1.1972888140836</c:v>
                </c:pt>
                <c:pt idx="4">
                  <c:v>2.0570604998526001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07-4AE7-8422-66683D9D6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12352"/>
        <c:axId val="338080920"/>
      </c:lineChart>
      <c:dateAx>
        <c:axId val="33761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80920"/>
        <c:crosses val="autoZero"/>
        <c:auto val="1"/>
        <c:lblOffset val="100"/>
        <c:baseTimeUnit val="days"/>
      </c:dateAx>
      <c:valAx>
        <c:axId val="33808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1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973</c:v>
                </c:pt>
                <c:pt idx="1">
                  <c:v>4326</c:v>
                </c:pt>
                <c:pt idx="2">
                  <c:v>46711</c:v>
                </c:pt>
                <c:pt idx="3">
                  <c:v>250618</c:v>
                </c:pt>
                <c:pt idx="4">
                  <c:v>15518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07-4839-9397-25F8B53D1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638696"/>
        <c:axId val="150637712"/>
      </c:lineChart>
      <c:dateAx>
        <c:axId val="15063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37712"/>
        <c:crosses val="autoZero"/>
        <c:auto val="1"/>
        <c:lblOffset val="100"/>
        <c:baseTimeUnit val="days"/>
      </c:dateAx>
      <c:valAx>
        <c:axId val="1506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3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D3493-B35C-4BFA-89E4-1FC2E39E7B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8D8B9-AB81-4CD2-90DA-98A27D394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4188944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88A4-012F-4693-93A6-2C0E8E0C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90727D-39C0-4D06-8886-D79374B0B9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753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1BEAA-3FBA-4913-87BC-79D5F729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2BFF1-6584-47C8-AC4A-97EC1398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3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3289-26BA-4935-A52E-F25BDD57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C37FD-1A42-4E62-8CC1-FBB8C1BFB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288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0B8F2-8A77-4F08-AD09-F8B0CF106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AEE58-EFC4-4E87-81B0-D94B65D9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2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48BC-C2F2-456D-A736-B73B08361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8F7FB9-DD23-4CAF-8AF9-A33432EAB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695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7140B-40EF-4D78-8125-4CA8A8257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E9844-F421-446B-A78E-F941A655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4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20D5-E59F-4DDA-92FC-AED9469D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F77AC-FD2B-4113-BF0D-F7CCED5521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483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C2D0A-1FBB-4AD6-9E7C-590FC4E35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BA6C3-48D7-42AA-A4BB-D44DAE42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71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2018-08-30T10:02:16Z</dcterms:created>
  <dcterms:modified xsi:type="dcterms:W3CDTF">2018-08-30T10:02:34Z</dcterms:modified>
</cp:coreProperties>
</file>