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</c:f>
            </c:multiLvlStrRef>
          </c:cat>
          <c:val>
            <c:numRef>
              <c:f>Sheet1!$B$2:$B$24</c:f>
            </c:numRef>
          </c:val>
          <c:smooth val="0"/>
          <c:extLst>
            <c:ext xmlns:c16="http://schemas.microsoft.com/office/drawing/2014/chart" uri="{C3380CC4-5D6E-409C-BE32-E72D297353CC}">
              <c16:uniqueId val="{00000000-99D5-407F-A15A-520D11EFF21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Sheet1!$A$2:$A$24</c:f>
            </c:multiLvlStrRef>
          </c:cat>
          <c:val>
            <c:numRef>
              <c:f>Sheet1!$C$2:$C$24</c:f>
            </c:numRef>
          </c:val>
          <c:smooth val="0"/>
          <c:extLst>
            <c:ext xmlns:c16="http://schemas.microsoft.com/office/drawing/2014/chart" uri="{C3380CC4-5D6E-409C-BE32-E72D297353CC}">
              <c16:uniqueId val="{00000001-99D5-407F-A15A-520D11EFF2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9979248"/>
        <c:axId val="259974656"/>
      </c:lineChart>
      <c:catAx>
        <c:axId val="259979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74656"/>
        <c:crosses val="autoZero"/>
        <c:auto val="1"/>
        <c:lblAlgn val="ctr"/>
        <c:lblOffset val="100"/>
        <c:noMultiLvlLbl val="0"/>
      </c:catAx>
      <c:valAx>
        <c:axId val="25997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79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312C1-EC78-4B91-AF71-A866F25E9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F6DE1C-3701-4528-858C-C94C46458B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3548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4DB910-A45D-44DE-82C4-E3F7280B4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59D30-23C7-494A-9110-DB6FF0C43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143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SG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SG</dc:title>
  <dc:creator>Frederik Peiniger</dc:creator>
  <cp:lastModifiedBy>Frederik Peiniger</cp:lastModifiedBy>
  <cp:revision>1</cp:revision>
  <dcterms:created xsi:type="dcterms:W3CDTF">2019-12-09T11:05:21Z</dcterms:created>
  <dcterms:modified xsi:type="dcterms:W3CDTF">2019-12-09T11:05:27Z</dcterms:modified>
</cp:coreProperties>
</file>