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PRINOTH - Snow Groomers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Sheet1!$A$2:$A$97</c:f>
              <c:numCache>
                <c:formatCode>m/d/yyyy</c:formatCode>
                <c:ptCount val="96"/>
                <c:pt idx="0">
                  <c:v>40787</c:v>
                </c:pt>
                <c:pt idx="1">
                  <c:v>40817</c:v>
                </c:pt>
                <c:pt idx="2">
                  <c:v>40848</c:v>
                </c:pt>
                <c:pt idx="3">
                  <c:v>40878</c:v>
                </c:pt>
                <c:pt idx="4">
                  <c:v>40909</c:v>
                </c:pt>
                <c:pt idx="5">
                  <c:v>40940</c:v>
                </c:pt>
                <c:pt idx="6">
                  <c:v>40969</c:v>
                </c:pt>
                <c:pt idx="7">
                  <c:v>41000</c:v>
                </c:pt>
                <c:pt idx="8">
                  <c:v>41030</c:v>
                </c:pt>
                <c:pt idx="9">
                  <c:v>41061</c:v>
                </c:pt>
                <c:pt idx="10">
                  <c:v>41091</c:v>
                </c:pt>
                <c:pt idx="11">
                  <c:v>41122</c:v>
                </c:pt>
                <c:pt idx="12">
                  <c:v>41153</c:v>
                </c:pt>
                <c:pt idx="13">
                  <c:v>41183</c:v>
                </c:pt>
                <c:pt idx="14">
                  <c:v>41214</c:v>
                </c:pt>
                <c:pt idx="15">
                  <c:v>41244</c:v>
                </c:pt>
                <c:pt idx="16">
                  <c:v>41275</c:v>
                </c:pt>
                <c:pt idx="17">
                  <c:v>41306</c:v>
                </c:pt>
                <c:pt idx="18">
                  <c:v>41334</c:v>
                </c:pt>
                <c:pt idx="19">
                  <c:v>41365</c:v>
                </c:pt>
                <c:pt idx="20">
                  <c:v>41395</c:v>
                </c:pt>
                <c:pt idx="21">
                  <c:v>41426</c:v>
                </c:pt>
                <c:pt idx="22">
                  <c:v>41456</c:v>
                </c:pt>
                <c:pt idx="23">
                  <c:v>41487</c:v>
                </c:pt>
                <c:pt idx="24">
                  <c:v>41518</c:v>
                </c:pt>
                <c:pt idx="25">
                  <c:v>41548</c:v>
                </c:pt>
                <c:pt idx="26">
                  <c:v>41579</c:v>
                </c:pt>
                <c:pt idx="27">
                  <c:v>41609</c:v>
                </c:pt>
                <c:pt idx="28">
                  <c:v>41640</c:v>
                </c:pt>
                <c:pt idx="29">
                  <c:v>41671</c:v>
                </c:pt>
                <c:pt idx="30">
                  <c:v>41699</c:v>
                </c:pt>
                <c:pt idx="31">
                  <c:v>41730</c:v>
                </c:pt>
                <c:pt idx="32">
                  <c:v>41760</c:v>
                </c:pt>
                <c:pt idx="33">
                  <c:v>41791</c:v>
                </c:pt>
                <c:pt idx="34">
                  <c:v>41821</c:v>
                </c:pt>
                <c:pt idx="35">
                  <c:v>41852</c:v>
                </c:pt>
                <c:pt idx="36">
                  <c:v>41883</c:v>
                </c:pt>
                <c:pt idx="37">
                  <c:v>41913</c:v>
                </c:pt>
                <c:pt idx="38">
                  <c:v>41944</c:v>
                </c:pt>
                <c:pt idx="39">
                  <c:v>41974</c:v>
                </c:pt>
                <c:pt idx="40">
                  <c:v>42005</c:v>
                </c:pt>
                <c:pt idx="41">
                  <c:v>42036</c:v>
                </c:pt>
                <c:pt idx="42">
                  <c:v>42064</c:v>
                </c:pt>
                <c:pt idx="43">
                  <c:v>42095</c:v>
                </c:pt>
                <c:pt idx="44">
                  <c:v>42125</c:v>
                </c:pt>
                <c:pt idx="45">
                  <c:v>42156</c:v>
                </c:pt>
                <c:pt idx="46">
                  <c:v>42186</c:v>
                </c:pt>
                <c:pt idx="47">
                  <c:v>42217</c:v>
                </c:pt>
                <c:pt idx="48">
                  <c:v>42248</c:v>
                </c:pt>
                <c:pt idx="49">
                  <c:v>42278</c:v>
                </c:pt>
                <c:pt idx="50">
                  <c:v>42309</c:v>
                </c:pt>
                <c:pt idx="51">
                  <c:v>42339</c:v>
                </c:pt>
                <c:pt idx="52">
                  <c:v>42370</c:v>
                </c:pt>
                <c:pt idx="53">
                  <c:v>42401</c:v>
                </c:pt>
                <c:pt idx="54">
                  <c:v>42430</c:v>
                </c:pt>
                <c:pt idx="55">
                  <c:v>42461</c:v>
                </c:pt>
                <c:pt idx="56">
                  <c:v>42491</c:v>
                </c:pt>
                <c:pt idx="57">
                  <c:v>42522</c:v>
                </c:pt>
                <c:pt idx="58">
                  <c:v>42552</c:v>
                </c:pt>
                <c:pt idx="59">
                  <c:v>42583</c:v>
                </c:pt>
                <c:pt idx="60">
                  <c:v>42614</c:v>
                </c:pt>
                <c:pt idx="61">
                  <c:v>42644</c:v>
                </c:pt>
                <c:pt idx="62">
                  <c:v>42675</c:v>
                </c:pt>
                <c:pt idx="63">
                  <c:v>42705</c:v>
                </c:pt>
                <c:pt idx="64">
                  <c:v>42736</c:v>
                </c:pt>
                <c:pt idx="65">
                  <c:v>42767</c:v>
                </c:pt>
                <c:pt idx="66">
                  <c:v>42795</c:v>
                </c:pt>
                <c:pt idx="67">
                  <c:v>42826</c:v>
                </c:pt>
                <c:pt idx="68">
                  <c:v>42856</c:v>
                </c:pt>
                <c:pt idx="69">
                  <c:v>42887</c:v>
                </c:pt>
                <c:pt idx="70">
                  <c:v>42917</c:v>
                </c:pt>
                <c:pt idx="71">
                  <c:v>42948</c:v>
                </c:pt>
                <c:pt idx="72">
                  <c:v>42979</c:v>
                </c:pt>
                <c:pt idx="73">
                  <c:v>43009</c:v>
                </c:pt>
                <c:pt idx="74">
                  <c:v>43040</c:v>
                </c:pt>
                <c:pt idx="75">
                  <c:v>43070</c:v>
                </c:pt>
                <c:pt idx="76">
                  <c:v>43101</c:v>
                </c:pt>
                <c:pt idx="77">
                  <c:v>43132</c:v>
                </c:pt>
                <c:pt idx="78">
                  <c:v>43160</c:v>
                </c:pt>
                <c:pt idx="79">
                  <c:v>43191</c:v>
                </c:pt>
                <c:pt idx="80">
                  <c:v>43221</c:v>
                </c:pt>
                <c:pt idx="81">
                  <c:v>43252</c:v>
                </c:pt>
                <c:pt idx="82">
                  <c:v>43282</c:v>
                </c:pt>
                <c:pt idx="83">
                  <c:v>43313</c:v>
                </c:pt>
                <c:pt idx="84">
                  <c:v>43344</c:v>
                </c:pt>
                <c:pt idx="85">
                  <c:v>43374</c:v>
                </c:pt>
                <c:pt idx="86">
                  <c:v>43405</c:v>
                </c:pt>
                <c:pt idx="87">
                  <c:v>43435</c:v>
                </c:pt>
                <c:pt idx="88">
                  <c:v>43466</c:v>
                </c:pt>
                <c:pt idx="89">
                  <c:v>43497</c:v>
                </c:pt>
                <c:pt idx="90">
                  <c:v>43525</c:v>
                </c:pt>
                <c:pt idx="91">
                  <c:v>43556</c:v>
                </c:pt>
                <c:pt idx="92">
                  <c:v>43586</c:v>
                </c:pt>
                <c:pt idx="93">
                  <c:v>43617</c:v>
                </c:pt>
                <c:pt idx="94">
                  <c:v>43647</c:v>
                </c:pt>
                <c:pt idx="95">
                  <c:v>43678</c:v>
                </c:pt>
              </c:numCache>
            </c:numRef>
          </c:cat>
          <c:val>
            <c:numRef>
              <c:f>Sheet1!$B$2:$B$97</c:f>
              <c:numCache>
                <c:formatCode>General</c:formatCode>
                <c:ptCount val="96"/>
                <c:pt idx="8">
                  <c:v>1752</c:v>
                </c:pt>
                <c:pt idx="9">
                  <c:v>1809</c:v>
                </c:pt>
                <c:pt idx="10">
                  <c:v>1856</c:v>
                </c:pt>
                <c:pt idx="11">
                  <c:v>1929</c:v>
                </c:pt>
                <c:pt idx="12">
                  <c:v>2024</c:v>
                </c:pt>
                <c:pt idx="13">
                  <c:v>2199</c:v>
                </c:pt>
                <c:pt idx="14">
                  <c:v>2850</c:v>
                </c:pt>
                <c:pt idx="15">
                  <c:v>3302</c:v>
                </c:pt>
                <c:pt idx="16">
                  <c:v>3665</c:v>
                </c:pt>
                <c:pt idx="17">
                  <c:v>4014</c:v>
                </c:pt>
                <c:pt idx="18">
                  <c:v>4286</c:v>
                </c:pt>
                <c:pt idx="19">
                  <c:v>4598</c:v>
                </c:pt>
                <c:pt idx="20">
                  <c:v>4716</c:v>
                </c:pt>
                <c:pt idx="21">
                  <c:v>4806</c:v>
                </c:pt>
                <c:pt idx="22">
                  <c:v>4878</c:v>
                </c:pt>
                <c:pt idx="23">
                  <c:v>4960</c:v>
                </c:pt>
                <c:pt idx="24">
                  <c:v>5051</c:v>
                </c:pt>
                <c:pt idx="25">
                  <c:v>5289</c:v>
                </c:pt>
                <c:pt idx="26">
                  <c:v>5590</c:v>
                </c:pt>
                <c:pt idx="27">
                  <c:v>5864</c:v>
                </c:pt>
                <c:pt idx="28">
                  <c:v>6280</c:v>
                </c:pt>
                <c:pt idx="29">
                  <c:v>6659</c:v>
                </c:pt>
                <c:pt idx="30">
                  <c:v>6871</c:v>
                </c:pt>
                <c:pt idx="31">
                  <c:v>7019</c:v>
                </c:pt>
                <c:pt idx="32">
                  <c:v>7114</c:v>
                </c:pt>
                <c:pt idx="33">
                  <c:v>7166</c:v>
                </c:pt>
                <c:pt idx="34">
                  <c:v>7273</c:v>
                </c:pt>
                <c:pt idx="35">
                  <c:v>7353</c:v>
                </c:pt>
                <c:pt idx="36">
                  <c:v>7464</c:v>
                </c:pt>
                <c:pt idx="37">
                  <c:v>7668</c:v>
                </c:pt>
                <c:pt idx="38">
                  <c:v>8102</c:v>
                </c:pt>
                <c:pt idx="39">
                  <c:v>8416</c:v>
                </c:pt>
                <c:pt idx="40">
                  <c:v>8701</c:v>
                </c:pt>
                <c:pt idx="41">
                  <c:v>8939</c:v>
                </c:pt>
                <c:pt idx="42">
                  <c:v>9052</c:v>
                </c:pt>
                <c:pt idx="43">
                  <c:v>9293</c:v>
                </c:pt>
                <c:pt idx="44">
                  <c:v>9363</c:v>
                </c:pt>
                <c:pt idx="45">
                  <c:v>9401</c:v>
                </c:pt>
                <c:pt idx="46">
                  <c:v>9459</c:v>
                </c:pt>
                <c:pt idx="47">
                  <c:v>9520</c:v>
                </c:pt>
                <c:pt idx="48">
                  <c:v>9737</c:v>
                </c:pt>
                <c:pt idx="49">
                  <c:v>9902</c:v>
                </c:pt>
                <c:pt idx="50">
                  <c:v>10489</c:v>
                </c:pt>
                <c:pt idx="51">
                  <c:v>10903</c:v>
                </c:pt>
                <c:pt idx="52">
                  <c:v>11503</c:v>
                </c:pt>
                <c:pt idx="53">
                  <c:v>12102</c:v>
                </c:pt>
                <c:pt idx="54">
                  <c:v>12520</c:v>
                </c:pt>
                <c:pt idx="55">
                  <c:v>12777</c:v>
                </c:pt>
                <c:pt idx="56">
                  <c:v>12883</c:v>
                </c:pt>
                <c:pt idx="57">
                  <c:v>12962</c:v>
                </c:pt>
                <c:pt idx="58">
                  <c:v>13014</c:v>
                </c:pt>
                <c:pt idx="59">
                  <c:v>13134</c:v>
                </c:pt>
                <c:pt idx="60">
                  <c:v>13503</c:v>
                </c:pt>
                <c:pt idx="61">
                  <c:v>13911</c:v>
                </c:pt>
                <c:pt idx="62">
                  <c:v>14125</c:v>
                </c:pt>
                <c:pt idx="63">
                  <c:v>14412</c:v>
                </c:pt>
                <c:pt idx="64">
                  <c:v>14809</c:v>
                </c:pt>
                <c:pt idx="65">
                  <c:v>15089</c:v>
                </c:pt>
                <c:pt idx="66">
                  <c:v>15486</c:v>
                </c:pt>
                <c:pt idx="67">
                  <c:v>15919</c:v>
                </c:pt>
                <c:pt idx="68">
                  <c:v>16231</c:v>
                </c:pt>
                <c:pt idx="69">
                  <c:v>16395</c:v>
                </c:pt>
                <c:pt idx="70">
                  <c:v>16636</c:v>
                </c:pt>
                <c:pt idx="71">
                  <c:v>17121</c:v>
                </c:pt>
                <c:pt idx="72">
                  <c:v>18658</c:v>
                </c:pt>
                <c:pt idx="73">
                  <c:v>23281</c:v>
                </c:pt>
                <c:pt idx="74">
                  <c:v>28262</c:v>
                </c:pt>
                <c:pt idx="75">
                  <c:v>28948</c:v>
                </c:pt>
                <c:pt idx="76">
                  <c:v>29418</c:v>
                </c:pt>
                <c:pt idx="77">
                  <c:v>32147</c:v>
                </c:pt>
                <c:pt idx="78">
                  <c:v>32326</c:v>
                </c:pt>
                <c:pt idx="79">
                  <c:v>32595</c:v>
                </c:pt>
                <c:pt idx="80">
                  <c:v>32758</c:v>
                </c:pt>
                <c:pt idx="81">
                  <c:v>32753</c:v>
                </c:pt>
                <c:pt idx="82">
                  <c:v>32726</c:v>
                </c:pt>
                <c:pt idx="83">
                  <c:v>32742</c:v>
                </c:pt>
                <c:pt idx="84">
                  <c:v>32764</c:v>
                </c:pt>
                <c:pt idx="85">
                  <c:v>32819</c:v>
                </c:pt>
                <c:pt idx="86">
                  <c:v>33805</c:v>
                </c:pt>
                <c:pt idx="87">
                  <c:v>34874</c:v>
                </c:pt>
                <c:pt idx="88">
                  <c:v>35282</c:v>
                </c:pt>
                <c:pt idx="89">
                  <c:v>35474</c:v>
                </c:pt>
                <c:pt idx="90">
                  <c:v>37990</c:v>
                </c:pt>
                <c:pt idx="91">
                  <c:v>38075</c:v>
                </c:pt>
                <c:pt idx="92">
                  <c:v>38150</c:v>
                </c:pt>
                <c:pt idx="93">
                  <c:v>38176</c:v>
                </c:pt>
                <c:pt idx="94">
                  <c:v>38194</c:v>
                </c:pt>
                <c:pt idx="95">
                  <c:v>38346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11-4A64-AAF1-CAFCE786C3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PistenBully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Sheet1!$A$2:$A$97</c:f>
              <c:numCache>
                <c:formatCode>m/d/yyyy</c:formatCode>
                <c:ptCount val="96"/>
                <c:pt idx="0">
                  <c:v>40787</c:v>
                </c:pt>
                <c:pt idx="1">
                  <c:v>40817</c:v>
                </c:pt>
                <c:pt idx="2">
                  <c:v>40848</c:v>
                </c:pt>
                <c:pt idx="3">
                  <c:v>40878</c:v>
                </c:pt>
                <c:pt idx="4">
                  <c:v>40909</c:v>
                </c:pt>
                <c:pt idx="5">
                  <c:v>40940</c:v>
                </c:pt>
                <c:pt idx="6">
                  <c:v>40969</c:v>
                </c:pt>
                <c:pt idx="7">
                  <c:v>41000</c:v>
                </c:pt>
                <c:pt idx="8">
                  <c:v>41030</c:v>
                </c:pt>
                <c:pt idx="9">
                  <c:v>41061</c:v>
                </c:pt>
                <c:pt idx="10">
                  <c:v>41091</c:v>
                </c:pt>
                <c:pt idx="11">
                  <c:v>41122</c:v>
                </c:pt>
                <c:pt idx="12">
                  <c:v>41153</c:v>
                </c:pt>
                <c:pt idx="13">
                  <c:v>41183</c:v>
                </c:pt>
                <c:pt idx="14">
                  <c:v>41214</c:v>
                </c:pt>
                <c:pt idx="15">
                  <c:v>41244</c:v>
                </c:pt>
                <c:pt idx="16">
                  <c:v>41275</c:v>
                </c:pt>
                <c:pt idx="17">
                  <c:v>41306</c:v>
                </c:pt>
                <c:pt idx="18">
                  <c:v>41334</c:v>
                </c:pt>
                <c:pt idx="19">
                  <c:v>41365</c:v>
                </c:pt>
                <c:pt idx="20">
                  <c:v>41395</c:v>
                </c:pt>
                <c:pt idx="21">
                  <c:v>41426</c:v>
                </c:pt>
                <c:pt idx="22">
                  <c:v>41456</c:v>
                </c:pt>
                <c:pt idx="23">
                  <c:v>41487</c:v>
                </c:pt>
                <c:pt idx="24">
                  <c:v>41518</c:v>
                </c:pt>
                <c:pt idx="25">
                  <c:v>41548</c:v>
                </c:pt>
                <c:pt idx="26">
                  <c:v>41579</c:v>
                </c:pt>
                <c:pt idx="27">
                  <c:v>41609</c:v>
                </c:pt>
                <c:pt idx="28">
                  <c:v>41640</c:v>
                </c:pt>
                <c:pt idx="29">
                  <c:v>41671</c:v>
                </c:pt>
                <c:pt idx="30">
                  <c:v>41699</c:v>
                </c:pt>
                <c:pt idx="31">
                  <c:v>41730</c:v>
                </c:pt>
                <c:pt idx="32">
                  <c:v>41760</c:v>
                </c:pt>
                <c:pt idx="33">
                  <c:v>41791</c:v>
                </c:pt>
                <c:pt idx="34">
                  <c:v>41821</c:v>
                </c:pt>
                <c:pt idx="35">
                  <c:v>41852</c:v>
                </c:pt>
                <c:pt idx="36">
                  <c:v>41883</c:v>
                </c:pt>
                <c:pt idx="37">
                  <c:v>41913</c:v>
                </c:pt>
                <c:pt idx="38">
                  <c:v>41944</c:v>
                </c:pt>
                <c:pt idx="39">
                  <c:v>41974</c:v>
                </c:pt>
                <c:pt idx="40">
                  <c:v>42005</c:v>
                </c:pt>
                <c:pt idx="41">
                  <c:v>42036</c:v>
                </c:pt>
                <c:pt idx="42">
                  <c:v>42064</c:v>
                </c:pt>
                <c:pt idx="43">
                  <c:v>42095</c:v>
                </c:pt>
                <c:pt idx="44">
                  <c:v>42125</c:v>
                </c:pt>
                <c:pt idx="45">
                  <c:v>42156</c:v>
                </c:pt>
                <c:pt idx="46">
                  <c:v>42186</c:v>
                </c:pt>
                <c:pt idx="47">
                  <c:v>42217</c:v>
                </c:pt>
                <c:pt idx="48">
                  <c:v>42248</c:v>
                </c:pt>
                <c:pt idx="49">
                  <c:v>42278</c:v>
                </c:pt>
                <c:pt idx="50">
                  <c:v>42309</c:v>
                </c:pt>
                <c:pt idx="51">
                  <c:v>42339</c:v>
                </c:pt>
                <c:pt idx="52">
                  <c:v>42370</c:v>
                </c:pt>
                <c:pt idx="53">
                  <c:v>42401</c:v>
                </c:pt>
                <c:pt idx="54">
                  <c:v>42430</c:v>
                </c:pt>
                <c:pt idx="55">
                  <c:v>42461</c:v>
                </c:pt>
                <c:pt idx="56">
                  <c:v>42491</c:v>
                </c:pt>
                <c:pt idx="57">
                  <c:v>42522</c:v>
                </c:pt>
                <c:pt idx="58">
                  <c:v>42552</c:v>
                </c:pt>
                <c:pt idx="59">
                  <c:v>42583</c:v>
                </c:pt>
                <c:pt idx="60">
                  <c:v>42614</c:v>
                </c:pt>
                <c:pt idx="61">
                  <c:v>42644</c:v>
                </c:pt>
                <c:pt idx="62">
                  <c:v>42675</c:v>
                </c:pt>
                <c:pt idx="63">
                  <c:v>42705</c:v>
                </c:pt>
                <c:pt idx="64">
                  <c:v>42736</c:v>
                </c:pt>
                <c:pt idx="65">
                  <c:v>42767</c:v>
                </c:pt>
                <c:pt idx="66">
                  <c:v>42795</c:v>
                </c:pt>
                <c:pt idx="67">
                  <c:v>42826</c:v>
                </c:pt>
                <c:pt idx="68">
                  <c:v>42856</c:v>
                </c:pt>
                <c:pt idx="69">
                  <c:v>42887</c:v>
                </c:pt>
                <c:pt idx="70">
                  <c:v>42917</c:v>
                </c:pt>
                <c:pt idx="71">
                  <c:v>42948</c:v>
                </c:pt>
                <c:pt idx="72">
                  <c:v>42979</c:v>
                </c:pt>
                <c:pt idx="73">
                  <c:v>43009</c:v>
                </c:pt>
                <c:pt idx="74">
                  <c:v>43040</c:v>
                </c:pt>
                <c:pt idx="75">
                  <c:v>43070</c:v>
                </c:pt>
                <c:pt idx="76">
                  <c:v>43101</c:v>
                </c:pt>
                <c:pt idx="77">
                  <c:v>43132</c:v>
                </c:pt>
                <c:pt idx="78">
                  <c:v>43160</c:v>
                </c:pt>
                <c:pt idx="79">
                  <c:v>43191</c:v>
                </c:pt>
                <c:pt idx="80">
                  <c:v>43221</c:v>
                </c:pt>
                <c:pt idx="81">
                  <c:v>43252</c:v>
                </c:pt>
                <c:pt idx="82">
                  <c:v>43282</c:v>
                </c:pt>
                <c:pt idx="83">
                  <c:v>43313</c:v>
                </c:pt>
                <c:pt idx="84">
                  <c:v>43344</c:v>
                </c:pt>
                <c:pt idx="85">
                  <c:v>43374</c:v>
                </c:pt>
                <c:pt idx="86">
                  <c:v>43405</c:v>
                </c:pt>
                <c:pt idx="87">
                  <c:v>43435</c:v>
                </c:pt>
                <c:pt idx="88">
                  <c:v>43466</c:v>
                </c:pt>
                <c:pt idx="89">
                  <c:v>43497</c:v>
                </c:pt>
                <c:pt idx="90">
                  <c:v>43525</c:v>
                </c:pt>
                <c:pt idx="91">
                  <c:v>43556</c:v>
                </c:pt>
                <c:pt idx="92">
                  <c:v>43586</c:v>
                </c:pt>
                <c:pt idx="93">
                  <c:v>43617</c:v>
                </c:pt>
                <c:pt idx="94">
                  <c:v>43647</c:v>
                </c:pt>
                <c:pt idx="95">
                  <c:v>43678</c:v>
                </c:pt>
              </c:numCache>
            </c:numRef>
          </c:cat>
          <c:val>
            <c:numRef>
              <c:f>Sheet1!$C$2:$C$97</c:f>
              <c:numCache>
                <c:formatCode>General</c:formatCode>
                <c:ptCount val="96"/>
                <c:pt idx="13">
                  <c:v>4046</c:v>
                </c:pt>
                <c:pt idx="14">
                  <c:v>4477</c:v>
                </c:pt>
                <c:pt idx="15">
                  <c:v>5158</c:v>
                </c:pt>
                <c:pt idx="16">
                  <c:v>5681</c:v>
                </c:pt>
                <c:pt idx="17">
                  <c:v>6422</c:v>
                </c:pt>
                <c:pt idx="18">
                  <c:v>6673</c:v>
                </c:pt>
                <c:pt idx="19">
                  <c:v>6830</c:v>
                </c:pt>
                <c:pt idx="20">
                  <c:v>7044</c:v>
                </c:pt>
                <c:pt idx="21">
                  <c:v>7295</c:v>
                </c:pt>
                <c:pt idx="22">
                  <c:v>7385</c:v>
                </c:pt>
                <c:pt idx="23">
                  <c:v>7486</c:v>
                </c:pt>
                <c:pt idx="24">
                  <c:v>8042</c:v>
                </c:pt>
                <c:pt idx="25">
                  <c:v>8830</c:v>
                </c:pt>
                <c:pt idx="26">
                  <c:v>9557</c:v>
                </c:pt>
                <c:pt idx="27">
                  <c:v>10078</c:v>
                </c:pt>
                <c:pt idx="28">
                  <c:v>10726</c:v>
                </c:pt>
                <c:pt idx="29">
                  <c:v>11141</c:v>
                </c:pt>
                <c:pt idx="30">
                  <c:v>11540</c:v>
                </c:pt>
                <c:pt idx="31">
                  <c:v>11755</c:v>
                </c:pt>
                <c:pt idx="32">
                  <c:v>11875</c:v>
                </c:pt>
                <c:pt idx="33">
                  <c:v>11946</c:v>
                </c:pt>
                <c:pt idx="34">
                  <c:v>12056</c:v>
                </c:pt>
                <c:pt idx="35">
                  <c:v>12158</c:v>
                </c:pt>
                <c:pt idx="36">
                  <c:v>12335</c:v>
                </c:pt>
                <c:pt idx="37">
                  <c:v>12793</c:v>
                </c:pt>
                <c:pt idx="38">
                  <c:v>13530</c:v>
                </c:pt>
                <c:pt idx="39">
                  <c:v>14335</c:v>
                </c:pt>
                <c:pt idx="40">
                  <c:v>14873</c:v>
                </c:pt>
                <c:pt idx="41">
                  <c:v>15147</c:v>
                </c:pt>
                <c:pt idx="42">
                  <c:v>15132</c:v>
                </c:pt>
                <c:pt idx="43">
                  <c:v>15387</c:v>
                </c:pt>
                <c:pt idx="44">
                  <c:v>15491</c:v>
                </c:pt>
                <c:pt idx="45">
                  <c:v>15587</c:v>
                </c:pt>
                <c:pt idx="46">
                  <c:v>15668</c:v>
                </c:pt>
                <c:pt idx="47">
                  <c:v>15800</c:v>
                </c:pt>
                <c:pt idx="48">
                  <c:v>16020</c:v>
                </c:pt>
                <c:pt idx="49">
                  <c:v>16316</c:v>
                </c:pt>
                <c:pt idx="50">
                  <c:v>16857</c:v>
                </c:pt>
                <c:pt idx="51">
                  <c:v>17321</c:v>
                </c:pt>
                <c:pt idx="52">
                  <c:v>17989</c:v>
                </c:pt>
                <c:pt idx="53">
                  <c:v>18528</c:v>
                </c:pt>
                <c:pt idx="54">
                  <c:v>19215</c:v>
                </c:pt>
                <c:pt idx="55">
                  <c:v>19603</c:v>
                </c:pt>
                <c:pt idx="56">
                  <c:v>20125</c:v>
                </c:pt>
                <c:pt idx="57">
                  <c:v>20393</c:v>
                </c:pt>
                <c:pt idx="58">
                  <c:v>20683</c:v>
                </c:pt>
                <c:pt idx="59">
                  <c:v>20962</c:v>
                </c:pt>
                <c:pt idx="60">
                  <c:v>21113</c:v>
                </c:pt>
                <c:pt idx="61">
                  <c:v>21500</c:v>
                </c:pt>
                <c:pt idx="62">
                  <c:v>22092</c:v>
                </c:pt>
                <c:pt idx="63">
                  <c:v>22805</c:v>
                </c:pt>
                <c:pt idx="64">
                  <c:v>24024</c:v>
                </c:pt>
                <c:pt idx="65">
                  <c:v>24768</c:v>
                </c:pt>
                <c:pt idx="66">
                  <c:v>25345</c:v>
                </c:pt>
                <c:pt idx="67">
                  <c:v>25890</c:v>
                </c:pt>
                <c:pt idx="68">
                  <c:v>26283</c:v>
                </c:pt>
                <c:pt idx="69">
                  <c:v>26429</c:v>
                </c:pt>
                <c:pt idx="70">
                  <c:v>26602</c:v>
                </c:pt>
                <c:pt idx="71">
                  <c:v>27118</c:v>
                </c:pt>
                <c:pt idx="72">
                  <c:v>27454</c:v>
                </c:pt>
                <c:pt idx="73">
                  <c:v>27662</c:v>
                </c:pt>
                <c:pt idx="74">
                  <c:v>28135</c:v>
                </c:pt>
                <c:pt idx="75">
                  <c:v>28590</c:v>
                </c:pt>
                <c:pt idx="76">
                  <c:v>29014</c:v>
                </c:pt>
                <c:pt idx="77">
                  <c:v>29560</c:v>
                </c:pt>
                <c:pt idx="78">
                  <c:v>29829</c:v>
                </c:pt>
                <c:pt idx="79">
                  <c:v>29890</c:v>
                </c:pt>
                <c:pt idx="80">
                  <c:v>30269</c:v>
                </c:pt>
                <c:pt idx="81">
                  <c:v>30355</c:v>
                </c:pt>
                <c:pt idx="83">
                  <c:v>30627</c:v>
                </c:pt>
                <c:pt idx="84">
                  <c:v>30757</c:v>
                </c:pt>
                <c:pt idx="85">
                  <c:v>30973</c:v>
                </c:pt>
                <c:pt idx="86">
                  <c:v>31474</c:v>
                </c:pt>
                <c:pt idx="87">
                  <c:v>31867</c:v>
                </c:pt>
                <c:pt idx="88">
                  <c:v>32353</c:v>
                </c:pt>
                <c:pt idx="89">
                  <c:v>32669</c:v>
                </c:pt>
                <c:pt idx="90">
                  <c:v>32854</c:v>
                </c:pt>
                <c:pt idx="91">
                  <c:v>33275</c:v>
                </c:pt>
                <c:pt idx="92">
                  <c:v>33518</c:v>
                </c:pt>
                <c:pt idx="93">
                  <c:v>33644</c:v>
                </c:pt>
                <c:pt idx="94">
                  <c:v>33705</c:v>
                </c:pt>
                <c:pt idx="95">
                  <c:v>33726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811-4A64-AAF1-CAFCE786C3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488176"/>
        <c:axId val="300169784"/>
      </c:lineChart>
      <c:dateAx>
        <c:axId val="251488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169784"/>
        <c:crosses val="autoZero"/>
        <c:auto val="1"/>
        <c:lblOffset val="100"/>
        <c:baseTimeUnit val="months"/>
      </c:dateAx>
      <c:valAx>
        <c:axId val="300169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488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24B47-FFBE-4C19-8F16-5304B0DDC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Snow Grooming | Facebook Fans | SG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42B7B9-5CE2-4451-87EA-BCEE7E2524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16721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EC87F5-4F35-4C7F-B632-7C127F90BE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09/01/2011 - 08/31/2019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351888-0A1F-4217-9E24-47913EBF7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2320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Snow Grooming | Facebook Fans | SG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Snow Grooming | Facebook Fans | SG</dc:title>
  <dc:creator>Frederik Peiniger</dc:creator>
  <cp:lastModifiedBy>Frederik Peiniger</cp:lastModifiedBy>
  <cp:revision>1</cp:revision>
  <dcterms:created xsi:type="dcterms:W3CDTF">2019-08-28T14:16:27Z</dcterms:created>
  <dcterms:modified xsi:type="dcterms:W3CDTF">2019-08-28T14:16:33Z</dcterms:modified>
</cp:coreProperties>
</file>