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PRINOTH - Snow Groomers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Sheet1!$A$2:$A$97</c:f>
              <c:numCache>
                <c:formatCode>m/d/yyyy</c:formatCode>
                <c:ptCount val="96"/>
                <c:pt idx="0">
                  <c:v>40787</c:v>
                </c:pt>
                <c:pt idx="1">
                  <c:v>40817</c:v>
                </c:pt>
                <c:pt idx="2">
                  <c:v>40848</c:v>
                </c:pt>
                <c:pt idx="3">
                  <c:v>40878</c:v>
                </c:pt>
                <c:pt idx="4">
                  <c:v>40909</c:v>
                </c:pt>
                <c:pt idx="5">
                  <c:v>40940</c:v>
                </c:pt>
                <c:pt idx="6">
                  <c:v>40969</c:v>
                </c:pt>
                <c:pt idx="7">
                  <c:v>41000</c:v>
                </c:pt>
                <c:pt idx="8">
                  <c:v>41030</c:v>
                </c:pt>
                <c:pt idx="9">
                  <c:v>41061</c:v>
                </c:pt>
                <c:pt idx="10">
                  <c:v>41091</c:v>
                </c:pt>
                <c:pt idx="11">
                  <c:v>41122</c:v>
                </c:pt>
                <c:pt idx="12">
                  <c:v>41153</c:v>
                </c:pt>
                <c:pt idx="13">
                  <c:v>41183</c:v>
                </c:pt>
                <c:pt idx="14">
                  <c:v>41214</c:v>
                </c:pt>
                <c:pt idx="15">
                  <c:v>41244</c:v>
                </c:pt>
                <c:pt idx="16">
                  <c:v>41275</c:v>
                </c:pt>
                <c:pt idx="17">
                  <c:v>41306</c:v>
                </c:pt>
                <c:pt idx="18">
                  <c:v>41334</c:v>
                </c:pt>
                <c:pt idx="19">
                  <c:v>41365</c:v>
                </c:pt>
                <c:pt idx="20">
                  <c:v>41395</c:v>
                </c:pt>
                <c:pt idx="21">
                  <c:v>41426</c:v>
                </c:pt>
                <c:pt idx="22">
                  <c:v>41456</c:v>
                </c:pt>
                <c:pt idx="23">
                  <c:v>41487</c:v>
                </c:pt>
                <c:pt idx="24">
                  <c:v>41518</c:v>
                </c:pt>
                <c:pt idx="25">
                  <c:v>41548</c:v>
                </c:pt>
                <c:pt idx="26">
                  <c:v>41579</c:v>
                </c:pt>
                <c:pt idx="27">
                  <c:v>41609</c:v>
                </c:pt>
                <c:pt idx="28">
                  <c:v>41640</c:v>
                </c:pt>
                <c:pt idx="29">
                  <c:v>41671</c:v>
                </c:pt>
                <c:pt idx="30">
                  <c:v>41699</c:v>
                </c:pt>
                <c:pt idx="31">
                  <c:v>41730</c:v>
                </c:pt>
                <c:pt idx="32">
                  <c:v>41760</c:v>
                </c:pt>
                <c:pt idx="33">
                  <c:v>41791</c:v>
                </c:pt>
                <c:pt idx="34">
                  <c:v>41821</c:v>
                </c:pt>
                <c:pt idx="35">
                  <c:v>41852</c:v>
                </c:pt>
                <c:pt idx="36">
                  <c:v>41883</c:v>
                </c:pt>
                <c:pt idx="37">
                  <c:v>41913</c:v>
                </c:pt>
                <c:pt idx="38">
                  <c:v>41944</c:v>
                </c:pt>
                <c:pt idx="39">
                  <c:v>41974</c:v>
                </c:pt>
                <c:pt idx="40">
                  <c:v>42005</c:v>
                </c:pt>
                <c:pt idx="41">
                  <c:v>42036</c:v>
                </c:pt>
                <c:pt idx="42">
                  <c:v>42064</c:v>
                </c:pt>
                <c:pt idx="43">
                  <c:v>42095</c:v>
                </c:pt>
                <c:pt idx="44">
                  <c:v>42125</c:v>
                </c:pt>
                <c:pt idx="45">
                  <c:v>42156</c:v>
                </c:pt>
                <c:pt idx="46">
                  <c:v>42186</c:v>
                </c:pt>
                <c:pt idx="47">
                  <c:v>42217</c:v>
                </c:pt>
                <c:pt idx="48">
                  <c:v>42248</c:v>
                </c:pt>
                <c:pt idx="49">
                  <c:v>42278</c:v>
                </c:pt>
                <c:pt idx="50">
                  <c:v>42309</c:v>
                </c:pt>
                <c:pt idx="51">
                  <c:v>42339</c:v>
                </c:pt>
                <c:pt idx="52">
                  <c:v>42370</c:v>
                </c:pt>
                <c:pt idx="53">
                  <c:v>42401</c:v>
                </c:pt>
                <c:pt idx="54">
                  <c:v>42430</c:v>
                </c:pt>
                <c:pt idx="55">
                  <c:v>42461</c:v>
                </c:pt>
                <c:pt idx="56">
                  <c:v>42491</c:v>
                </c:pt>
                <c:pt idx="57">
                  <c:v>42522</c:v>
                </c:pt>
                <c:pt idx="58">
                  <c:v>42552</c:v>
                </c:pt>
                <c:pt idx="59">
                  <c:v>42583</c:v>
                </c:pt>
                <c:pt idx="60">
                  <c:v>42614</c:v>
                </c:pt>
                <c:pt idx="61">
                  <c:v>42644</c:v>
                </c:pt>
                <c:pt idx="62">
                  <c:v>42675</c:v>
                </c:pt>
                <c:pt idx="63">
                  <c:v>42705</c:v>
                </c:pt>
                <c:pt idx="64">
                  <c:v>42736</c:v>
                </c:pt>
                <c:pt idx="65">
                  <c:v>42767</c:v>
                </c:pt>
                <c:pt idx="66">
                  <c:v>42795</c:v>
                </c:pt>
                <c:pt idx="67">
                  <c:v>42826</c:v>
                </c:pt>
                <c:pt idx="68">
                  <c:v>42856</c:v>
                </c:pt>
                <c:pt idx="69">
                  <c:v>42887</c:v>
                </c:pt>
                <c:pt idx="70">
                  <c:v>42917</c:v>
                </c:pt>
                <c:pt idx="71">
                  <c:v>42948</c:v>
                </c:pt>
                <c:pt idx="72">
                  <c:v>42979</c:v>
                </c:pt>
                <c:pt idx="73">
                  <c:v>43009</c:v>
                </c:pt>
                <c:pt idx="74">
                  <c:v>43040</c:v>
                </c:pt>
                <c:pt idx="75">
                  <c:v>43070</c:v>
                </c:pt>
                <c:pt idx="76">
                  <c:v>43101</c:v>
                </c:pt>
                <c:pt idx="77">
                  <c:v>43132</c:v>
                </c:pt>
                <c:pt idx="78">
                  <c:v>43160</c:v>
                </c:pt>
                <c:pt idx="79">
                  <c:v>43191</c:v>
                </c:pt>
                <c:pt idx="80">
                  <c:v>43221</c:v>
                </c:pt>
                <c:pt idx="81">
                  <c:v>43252</c:v>
                </c:pt>
                <c:pt idx="82">
                  <c:v>43282</c:v>
                </c:pt>
                <c:pt idx="83">
                  <c:v>43313</c:v>
                </c:pt>
                <c:pt idx="84">
                  <c:v>43344</c:v>
                </c:pt>
                <c:pt idx="85">
                  <c:v>43374</c:v>
                </c:pt>
                <c:pt idx="86">
                  <c:v>43405</c:v>
                </c:pt>
                <c:pt idx="87">
                  <c:v>43435</c:v>
                </c:pt>
                <c:pt idx="88">
                  <c:v>43466</c:v>
                </c:pt>
                <c:pt idx="89">
                  <c:v>43497</c:v>
                </c:pt>
                <c:pt idx="90">
                  <c:v>43525</c:v>
                </c:pt>
                <c:pt idx="91">
                  <c:v>43556</c:v>
                </c:pt>
                <c:pt idx="92">
                  <c:v>43586</c:v>
                </c:pt>
                <c:pt idx="93">
                  <c:v>43617</c:v>
                </c:pt>
                <c:pt idx="94">
                  <c:v>43647</c:v>
                </c:pt>
                <c:pt idx="95">
                  <c:v>43678</c:v>
                </c:pt>
              </c:numCache>
            </c:numRef>
          </c:cat>
          <c:val>
            <c:numRef>
              <c:f>Sheet1!$B$2:$B$97</c:f>
              <c:numCache>
                <c:formatCode>General</c:formatCode>
                <c:ptCount val="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1.03130016051364</c:v>
                </c:pt>
                <c:pt idx="10">
                  <c:v>1.72852983988355</c:v>
                </c:pt>
                <c:pt idx="11">
                  <c:v>2.13681667170039</c:v>
                </c:pt>
                <c:pt idx="12">
                  <c:v>2.3785425101214601</c:v>
                </c:pt>
                <c:pt idx="13">
                  <c:v>2.0474761829569998</c:v>
                </c:pt>
                <c:pt idx="14">
                  <c:v>3.1242925062259501</c:v>
                </c:pt>
                <c:pt idx="15">
                  <c:v>2.40189703970014</c:v>
                </c:pt>
                <c:pt idx="16">
                  <c:v>2.7940220922677099</c:v>
                </c:pt>
                <c:pt idx="17">
                  <c:v>2.7442808329375001</c:v>
                </c:pt>
                <c:pt idx="18">
                  <c:v>2.37951807228916</c:v>
                </c:pt>
                <c:pt idx="19">
                  <c:v>5.7198767014165499</c:v>
                </c:pt>
                <c:pt idx="20">
                  <c:v>3.30470259823921</c:v>
                </c:pt>
                <c:pt idx="21">
                  <c:v>2.7016383112791398</c:v>
                </c:pt>
                <c:pt idx="22">
                  <c:v>2.2740832530175799</c:v>
                </c:pt>
                <c:pt idx="23">
                  <c:v>2.8867656027647901</c:v>
                </c:pt>
                <c:pt idx="24">
                  <c:v>0.96903096903096897</c:v>
                </c:pt>
                <c:pt idx="25">
                  <c:v>2.8603936739105702</c:v>
                </c:pt>
                <c:pt idx="26">
                  <c:v>2.7720027720027698</c:v>
                </c:pt>
                <c:pt idx="27">
                  <c:v>2.97398288807404</c:v>
                </c:pt>
                <c:pt idx="28">
                  <c:v>2.8880704275961202</c:v>
                </c:pt>
                <c:pt idx="29">
                  <c:v>2.2757182905583</c:v>
                </c:pt>
                <c:pt idx="30">
                  <c:v>2.4721359940872101</c:v>
                </c:pt>
                <c:pt idx="31">
                  <c:v>2.4832474940466298</c:v>
                </c:pt>
                <c:pt idx="32">
                  <c:v>1.9190489668836701</c:v>
                </c:pt>
                <c:pt idx="33">
                  <c:v>2.2941176470588198</c:v>
                </c:pt>
                <c:pt idx="34">
                  <c:v>2.3141093718736099</c:v>
                </c:pt>
                <c:pt idx="35">
                  <c:v>2.82985598825451</c:v>
                </c:pt>
                <c:pt idx="36">
                  <c:v>2.5833558315334799</c:v>
                </c:pt>
                <c:pt idx="37">
                  <c:v>1.9704858118125701</c:v>
                </c:pt>
                <c:pt idx="38">
                  <c:v>2.3781041663096198</c:v>
                </c:pt>
                <c:pt idx="39">
                  <c:v>1.7479765663565201</c:v>
                </c:pt>
                <c:pt idx="40">
                  <c:v>1.6103005820229499</c:v>
                </c:pt>
                <c:pt idx="41">
                  <c:v>1.6882794784580499</c:v>
                </c:pt>
                <c:pt idx="42">
                  <c:v>1.7213864333231701</c:v>
                </c:pt>
                <c:pt idx="43">
                  <c:v>1.4234627126035799</c:v>
                </c:pt>
                <c:pt idx="44">
                  <c:v>1.78571428571429</c:v>
                </c:pt>
                <c:pt idx="45">
                  <c:v>1.4051730263625399</c:v>
                </c:pt>
                <c:pt idx="46">
                  <c:v>1.40811998182094</c:v>
                </c:pt>
                <c:pt idx="47">
                  <c:v>1.19519195601098</c:v>
                </c:pt>
                <c:pt idx="48">
                  <c:v>2.6355421686747</c:v>
                </c:pt>
                <c:pt idx="49">
                  <c:v>1.2682179019194799</c:v>
                </c:pt>
                <c:pt idx="50">
                  <c:v>1.7489979875192401</c:v>
                </c:pt>
                <c:pt idx="51">
                  <c:v>1.2702048533200401</c:v>
                </c:pt>
                <c:pt idx="52">
                  <c:v>1.0230040422845901</c:v>
                </c:pt>
                <c:pt idx="53">
                  <c:v>1.0804238934670101</c:v>
                </c:pt>
                <c:pt idx="54">
                  <c:v>1.2127718936405401</c:v>
                </c:pt>
                <c:pt idx="55">
                  <c:v>1.1535004494157599</c:v>
                </c:pt>
                <c:pt idx="56">
                  <c:v>0.90046306909357698</c:v>
                </c:pt>
                <c:pt idx="57">
                  <c:v>1.7558341502003501</c:v>
                </c:pt>
                <c:pt idx="58">
                  <c:v>0.90433127082341702</c:v>
                </c:pt>
                <c:pt idx="59">
                  <c:v>1.5631667512056899</c:v>
                </c:pt>
                <c:pt idx="60">
                  <c:v>1.5017269860339399</c:v>
                </c:pt>
                <c:pt idx="61">
                  <c:v>1.39597398297333</c:v>
                </c:pt>
                <c:pt idx="62">
                  <c:v>1.5653343660192001</c:v>
                </c:pt>
                <c:pt idx="63">
                  <c:v>1.85125009557306</c:v>
                </c:pt>
                <c:pt idx="64">
                  <c:v>1.5580281107237799</c:v>
                </c:pt>
                <c:pt idx="65">
                  <c:v>1.5847821988701001</c:v>
                </c:pt>
                <c:pt idx="66">
                  <c:v>1.58508863740433</c:v>
                </c:pt>
                <c:pt idx="67">
                  <c:v>1.41493066993443</c:v>
                </c:pt>
                <c:pt idx="68">
                  <c:v>1.53221989316384</c:v>
                </c:pt>
                <c:pt idx="69">
                  <c:v>0.96180959970575597</c:v>
                </c:pt>
                <c:pt idx="70">
                  <c:v>1.3022029883706401</c:v>
                </c:pt>
                <c:pt idx="71">
                  <c:v>1.31148797947903</c:v>
                </c:pt>
                <c:pt idx="72">
                  <c:v>1.4502767063558599</c:v>
                </c:pt>
                <c:pt idx="73">
                  <c:v>1.35947437559341</c:v>
                </c:pt>
                <c:pt idx="74">
                  <c:v>0.887280342047854</c:v>
                </c:pt>
                <c:pt idx="75">
                  <c:v>0.655936966372205</c:v>
                </c:pt>
                <c:pt idx="76">
                  <c:v>0.62386832081517396</c:v>
                </c:pt>
                <c:pt idx="77">
                  <c:v>0.47159595434561302</c:v>
                </c:pt>
                <c:pt idx="78">
                  <c:v>0.48635217708424799</c:v>
                </c:pt>
                <c:pt idx="79">
                  <c:v>0.83620158497461095</c:v>
                </c:pt>
                <c:pt idx="80">
                  <c:v>0.448705617636943</c:v>
                </c:pt>
                <c:pt idx="81">
                  <c:v>0.273336131888261</c:v>
                </c:pt>
                <c:pt idx="82">
                  <c:v>0.27652417605913399</c:v>
                </c:pt>
                <c:pt idx="83">
                  <c:v>0.31827522003518</c:v>
                </c:pt>
                <c:pt idx="84">
                  <c:v>0.38710310135828402</c:v>
                </c:pt>
                <c:pt idx="85">
                  <c:v>0.416751983340377</c:v>
                </c:pt>
                <c:pt idx="86">
                  <c:v>0.342261300753609</c:v>
                </c:pt>
                <c:pt idx="87">
                  <c:v>0.24287253560092001</c:v>
                </c:pt>
                <c:pt idx="88">
                  <c:v>0.405676008618024</c:v>
                </c:pt>
                <c:pt idx="89">
                  <c:v>0.32623408428860501</c:v>
                </c:pt>
                <c:pt idx="90">
                  <c:v>0.34302515517804599</c:v>
                </c:pt>
                <c:pt idx="91">
                  <c:v>0.48380311316785901</c:v>
                </c:pt>
                <c:pt idx="92">
                  <c:v>0.51689756507136897</c:v>
                </c:pt>
                <c:pt idx="93">
                  <c:v>0.282085197476727</c:v>
                </c:pt>
                <c:pt idx="94">
                  <c:v>0.54857583923144204</c:v>
                </c:pt>
                <c:pt idx="95">
                  <c:v>0.66075028142098002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A3-471E-A86D-865318CA6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806856"/>
        <c:axId val="297806200"/>
      </c:lineChart>
      <c:dateAx>
        <c:axId val="297806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06200"/>
        <c:crosses val="autoZero"/>
        <c:auto val="1"/>
        <c:lblOffset val="100"/>
        <c:baseTimeUnit val="months"/>
      </c:dateAx>
      <c:valAx>
        <c:axId val="29780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0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8741E-5AD3-426F-A92D-192F800D4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PRINOTH -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C0AD14-C292-46F5-A92C-0F6C082005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3193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F93A5-9145-4CF5-93A0-5B6244B3A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09/01/2011 - 08/31/2019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5026A-4BE9-4BB5-AF45-269F3140F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903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PRINOTH -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PRINOTH - Snow Groomers</dc:title>
  <dc:creator>Frederik Peiniger</dc:creator>
  <cp:lastModifiedBy>Frederik Peiniger</cp:lastModifiedBy>
  <cp:revision>1</cp:revision>
  <dcterms:created xsi:type="dcterms:W3CDTF">2019-08-08T13:11:24Z</dcterms:created>
  <dcterms:modified xsi:type="dcterms:W3CDTF">2019-08-08T13:11:29Z</dcterms:modified>
</cp:coreProperties>
</file>