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Sheet1!$A$2:$A$97</c:f>
            </c:multiLvlStrRef>
          </c:cat>
          <c:val>
            <c:numRef>
              <c:f>Sheet1!$B$2:$B$97</c:f>
            </c:numRef>
          </c:val>
          <c:smooth val="0"/>
          <c:extLst>
            <c:ext xmlns:c16="http://schemas.microsoft.com/office/drawing/2014/chart" uri="{C3380CC4-5D6E-409C-BE32-E72D297353CC}">
              <c16:uniqueId val="{00000000-18D2-4551-B527-0BC4894F76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184920"/>
        <c:axId val="179189512"/>
      </c:lineChart>
      <c:catAx>
        <c:axId val="17918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89512"/>
        <c:crosses val="autoZero"/>
        <c:auto val="1"/>
        <c:lblAlgn val="ctr"/>
        <c:lblOffset val="100"/>
        <c:noMultiLvlLbl val="0"/>
      </c:catAx>
      <c:valAx>
        <c:axId val="17918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18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B6821-CF8D-4697-B0CC-3A172C6C5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PRINOTH -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F0A05-99DC-4964-8EF2-D7F7375C90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1953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3A396-5BFE-4870-B103-A7E1D2525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09/01/2011 - 08/31/2019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3BBE9-4BF6-48F6-8307-20634CC1A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7184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PRINOTH -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PRINOTH - Snow Groomers</dc:title>
  <dc:creator>Frederik Peiniger</dc:creator>
  <cp:lastModifiedBy>Frederik Peiniger</cp:lastModifiedBy>
  <cp:revision>1</cp:revision>
  <dcterms:created xsi:type="dcterms:W3CDTF">2019-08-08T13:09:01Z</dcterms:created>
  <dcterms:modified xsi:type="dcterms:W3CDTF">2019-08-08T13:09:07Z</dcterms:modified>
</cp:coreProperties>
</file>