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Sheet1!$A$2:$A$97</c:f>
              <c:numCache>
                <c:formatCode>m/d/yyyy</c:formatCode>
                <c:ptCount val="96"/>
                <c:pt idx="0">
                  <c:v>40787</c:v>
                </c:pt>
                <c:pt idx="1">
                  <c:v>40817</c:v>
                </c:pt>
                <c:pt idx="2">
                  <c:v>40848</c:v>
                </c:pt>
                <c:pt idx="3">
                  <c:v>40878</c:v>
                </c:pt>
                <c:pt idx="4">
                  <c:v>40909</c:v>
                </c:pt>
                <c:pt idx="5">
                  <c:v>40940</c:v>
                </c:pt>
                <c:pt idx="6">
                  <c:v>40969</c:v>
                </c:pt>
                <c:pt idx="7">
                  <c:v>41000</c:v>
                </c:pt>
                <c:pt idx="8">
                  <c:v>41030</c:v>
                </c:pt>
                <c:pt idx="9">
                  <c:v>41061</c:v>
                </c:pt>
                <c:pt idx="10">
                  <c:v>41091</c:v>
                </c:pt>
                <c:pt idx="11">
                  <c:v>41122</c:v>
                </c:pt>
                <c:pt idx="12">
                  <c:v>41153</c:v>
                </c:pt>
                <c:pt idx="13">
                  <c:v>41183</c:v>
                </c:pt>
                <c:pt idx="14">
                  <c:v>41214</c:v>
                </c:pt>
                <c:pt idx="15">
                  <c:v>41244</c:v>
                </c:pt>
                <c:pt idx="16">
                  <c:v>41275</c:v>
                </c:pt>
                <c:pt idx="17">
                  <c:v>41306</c:v>
                </c:pt>
                <c:pt idx="18">
                  <c:v>41334</c:v>
                </c:pt>
                <c:pt idx="19">
                  <c:v>41365</c:v>
                </c:pt>
                <c:pt idx="20">
                  <c:v>41395</c:v>
                </c:pt>
                <c:pt idx="21">
                  <c:v>41426</c:v>
                </c:pt>
                <c:pt idx="22">
                  <c:v>41456</c:v>
                </c:pt>
                <c:pt idx="23">
                  <c:v>41487</c:v>
                </c:pt>
                <c:pt idx="24">
                  <c:v>41518</c:v>
                </c:pt>
                <c:pt idx="25">
                  <c:v>41548</c:v>
                </c:pt>
                <c:pt idx="26">
                  <c:v>41579</c:v>
                </c:pt>
                <c:pt idx="27">
                  <c:v>41609</c:v>
                </c:pt>
                <c:pt idx="28">
                  <c:v>41640</c:v>
                </c:pt>
                <c:pt idx="29">
                  <c:v>41671</c:v>
                </c:pt>
                <c:pt idx="30">
                  <c:v>41699</c:v>
                </c:pt>
                <c:pt idx="31">
                  <c:v>41730</c:v>
                </c:pt>
                <c:pt idx="32">
                  <c:v>41760</c:v>
                </c:pt>
                <c:pt idx="33">
                  <c:v>41791</c:v>
                </c:pt>
                <c:pt idx="34">
                  <c:v>41821</c:v>
                </c:pt>
                <c:pt idx="35">
                  <c:v>41852</c:v>
                </c:pt>
                <c:pt idx="36">
                  <c:v>41883</c:v>
                </c:pt>
                <c:pt idx="37">
                  <c:v>41913</c:v>
                </c:pt>
                <c:pt idx="38">
                  <c:v>41944</c:v>
                </c:pt>
                <c:pt idx="39">
                  <c:v>41974</c:v>
                </c:pt>
                <c:pt idx="40">
                  <c:v>42005</c:v>
                </c:pt>
                <c:pt idx="41">
                  <c:v>42036</c:v>
                </c:pt>
                <c:pt idx="42">
                  <c:v>42064</c:v>
                </c:pt>
                <c:pt idx="43">
                  <c:v>42095</c:v>
                </c:pt>
                <c:pt idx="44">
                  <c:v>42125</c:v>
                </c:pt>
                <c:pt idx="45">
                  <c:v>42156</c:v>
                </c:pt>
                <c:pt idx="46">
                  <c:v>42186</c:v>
                </c:pt>
                <c:pt idx="47">
                  <c:v>42217</c:v>
                </c:pt>
                <c:pt idx="48">
                  <c:v>42248</c:v>
                </c:pt>
                <c:pt idx="49">
                  <c:v>42278</c:v>
                </c:pt>
                <c:pt idx="50">
                  <c:v>42309</c:v>
                </c:pt>
                <c:pt idx="51">
                  <c:v>42339</c:v>
                </c:pt>
                <c:pt idx="52">
                  <c:v>42370</c:v>
                </c:pt>
                <c:pt idx="53">
                  <c:v>42401</c:v>
                </c:pt>
                <c:pt idx="54">
                  <c:v>42430</c:v>
                </c:pt>
                <c:pt idx="55">
                  <c:v>42461</c:v>
                </c:pt>
                <c:pt idx="56">
                  <c:v>42491</c:v>
                </c:pt>
                <c:pt idx="57">
                  <c:v>42522</c:v>
                </c:pt>
                <c:pt idx="58">
                  <c:v>42552</c:v>
                </c:pt>
                <c:pt idx="59">
                  <c:v>42583</c:v>
                </c:pt>
                <c:pt idx="60">
                  <c:v>42614</c:v>
                </c:pt>
                <c:pt idx="61">
                  <c:v>42644</c:v>
                </c:pt>
                <c:pt idx="62">
                  <c:v>42675</c:v>
                </c:pt>
                <c:pt idx="63">
                  <c:v>42705</c:v>
                </c:pt>
                <c:pt idx="64">
                  <c:v>42736</c:v>
                </c:pt>
                <c:pt idx="65">
                  <c:v>42767</c:v>
                </c:pt>
                <c:pt idx="66">
                  <c:v>42795</c:v>
                </c:pt>
                <c:pt idx="67">
                  <c:v>42826</c:v>
                </c:pt>
                <c:pt idx="68">
                  <c:v>42856</c:v>
                </c:pt>
                <c:pt idx="69">
                  <c:v>42887</c:v>
                </c:pt>
                <c:pt idx="70">
                  <c:v>42917</c:v>
                </c:pt>
                <c:pt idx="71">
                  <c:v>42948</c:v>
                </c:pt>
                <c:pt idx="72">
                  <c:v>42979</c:v>
                </c:pt>
                <c:pt idx="73">
                  <c:v>43009</c:v>
                </c:pt>
                <c:pt idx="74">
                  <c:v>43040</c:v>
                </c:pt>
                <c:pt idx="75">
                  <c:v>43070</c:v>
                </c:pt>
                <c:pt idx="76">
                  <c:v>43101</c:v>
                </c:pt>
                <c:pt idx="77">
                  <c:v>43132</c:v>
                </c:pt>
                <c:pt idx="78">
                  <c:v>43160</c:v>
                </c:pt>
                <c:pt idx="79">
                  <c:v>43191</c:v>
                </c:pt>
                <c:pt idx="80">
                  <c:v>43221</c:v>
                </c:pt>
                <c:pt idx="81">
                  <c:v>43252</c:v>
                </c:pt>
                <c:pt idx="82">
                  <c:v>43282</c:v>
                </c:pt>
                <c:pt idx="83">
                  <c:v>43313</c:v>
                </c:pt>
                <c:pt idx="84">
                  <c:v>43344</c:v>
                </c:pt>
                <c:pt idx="85">
                  <c:v>43374</c:v>
                </c:pt>
                <c:pt idx="86">
                  <c:v>43405</c:v>
                </c:pt>
                <c:pt idx="87">
                  <c:v>43435</c:v>
                </c:pt>
                <c:pt idx="88">
                  <c:v>43466</c:v>
                </c:pt>
                <c:pt idx="89">
                  <c:v>43497</c:v>
                </c:pt>
                <c:pt idx="90">
                  <c:v>43525</c:v>
                </c:pt>
                <c:pt idx="91">
                  <c:v>43556</c:v>
                </c:pt>
                <c:pt idx="92">
                  <c:v>43586</c:v>
                </c:pt>
                <c:pt idx="93">
                  <c:v>43617</c:v>
                </c:pt>
                <c:pt idx="94">
                  <c:v>43647</c:v>
                </c:pt>
                <c:pt idx="95">
                  <c:v>43678</c:v>
                </c:pt>
              </c:numCache>
            </c:numRef>
          </c:cat>
          <c:val>
            <c:numRef>
              <c:f>Sheet1!$B$2:$B$97</c:f>
              <c:numCache>
                <c:formatCode>General</c:formatCode>
                <c:ptCount val="96"/>
                <c:pt idx="0">
                  <c:v>7</c:v>
                </c:pt>
                <c:pt idx="1">
                  <c:v>6</c:v>
                </c:pt>
                <c:pt idx="2">
                  <c:v>27</c:v>
                </c:pt>
                <c:pt idx="3">
                  <c:v>44</c:v>
                </c:pt>
                <c:pt idx="4">
                  <c:v>70</c:v>
                </c:pt>
                <c:pt idx="5">
                  <c:v>19</c:v>
                </c:pt>
                <c:pt idx="6">
                  <c:v>27</c:v>
                </c:pt>
                <c:pt idx="7">
                  <c:v>17</c:v>
                </c:pt>
                <c:pt idx="8">
                  <c:v>14</c:v>
                </c:pt>
                <c:pt idx="9">
                  <c:v>14</c:v>
                </c:pt>
                <c:pt idx="10">
                  <c:v>6</c:v>
                </c:pt>
                <c:pt idx="11">
                  <c:v>7</c:v>
                </c:pt>
                <c:pt idx="12">
                  <c:v>11</c:v>
                </c:pt>
                <c:pt idx="13">
                  <c:v>9</c:v>
                </c:pt>
                <c:pt idx="14">
                  <c:v>14</c:v>
                </c:pt>
                <c:pt idx="15">
                  <c:v>17</c:v>
                </c:pt>
                <c:pt idx="16">
                  <c:v>19</c:v>
                </c:pt>
                <c:pt idx="17">
                  <c:v>17</c:v>
                </c:pt>
                <c:pt idx="18">
                  <c:v>12</c:v>
                </c:pt>
                <c:pt idx="19">
                  <c:v>13</c:v>
                </c:pt>
                <c:pt idx="20">
                  <c:v>10</c:v>
                </c:pt>
                <c:pt idx="21">
                  <c:v>8</c:v>
                </c:pt>
                <c:pt idx="22">
                  <c:v>9</c:v>
                </c:pt>
                <c:pt idx="23">
                  <c:v>2</c:v>
                </c:pt>
                <c:pt idx="24">
                  <c:v>6</c:v>
                </c:pt>
                <c:pt idx="25">
                  <c:v>17</c:v>
                </c:pt>
                <c:pt idx="26">
                  <c:v>13</c:v>
                </c:pt>
                <c:pt idx="27">
                  <c:v>25</c:v>
                </c:pt>
                <c:pt idx="28">
                  <c:v>22</c:v>
                </c:pt>
                <c:pt idx="29">
                  <c:v>37</c:v>
                </c:pt>
                <c:pt idx="30">
                  <c:v>25</c:v>
                </c:pt>
                <c:pt idx="31">
                  <c:v>13</c:v>
                </c:pt>
                <c:pt idx="32">
                  <c:v>10</c:v>
                </c:pt>
                <c:pt idx="33">
                  <c:v>15</c:v>
                </c:pt>
                <c:pt idx="34">
                  <c:v>18</c:v>
                </c:pt>
                <c:pt idx="35">
                  <c:v>19</c:v>
                </c:pt>
                <c:pt idx="36">
                  <c:v>24</c:v>
                </c:pt>
                <c:pt idx="37">
                  <c:v>23</c:v>
                </c:pt>
                <c:pt idx="38">
                  <c:v>37</c:v>
                </c:pt>
                <c:pt idx="39">
                  <c:v>52</c:v>
                </c:pt>
                <c:pt idx="40">
                  <c:v>42</c:v>
                </c:pt>
                <c:pt idx="41">
                  <c:v>32</c:v>
                </c:pt>
                <c:pt idx="42">
                  <c:v>31</c:v>
                </c:pt>
                <c:pt idx="43">
                  <c:v>25</c:v>
                </c:pt>
                <c:pt idx="44">
                  <c:v>21</c:v>
                </c:pt>
                <c:pt idx="45">
                  <c:v>12</c:v>
                </c:pt>
                <c:pt idx="46">
                  <c:v>14</c:v>
                </c:pt>
                <c:pt idx="47">
                  <c:v>17</c:v>
                </c:pt>
                <c:pt idx="48">
                  <c:v>20</c:v>
                </c:pt>
                <c:pt idx="49">
                  <c:v>19</c:v>
                </c:pt>
                <c:pt idx="50">
                  <c:v>29</c:v>
                </c:pt>
                <c:pt idx="51">
                  <c:v>36</c:v>
                </c:pt>
                <c:pt idx="52">
                  <c:v>28</c:v>
                </c:pt>
                <c:pt idx="53">
                  <c:v>43</c:v>
                </c:pt>
                <c:pt idx="54">
                  <c:v>23</c:v>
                </c:pt>
                <c:pt idx="55">
                  <c:v>19</c:v>
                </c:pt>
                <c:pt idx="56">
                  <c:v>17</c:v>
                </c:pt>
                <c:pt idx="57">
                  <c:v>9</c:v>
                </c:pt>
                <c:pt idx="58">
                  <c:v>11</c:v>
                </c:pt>
                <c:pt idx="59">
                  <c:v>19</c:v>
                </c:pt>
                <c:pt idx="60">
                  <c:v>29</c:v>
                </c:pt>
                <c:pt idx="61">
                  <c:v>26</c:v>
                </c:pt>
                <c:pt idx="62">
                  <c:v>35</c:v>
                </c:pt>
                <c:pt idx="63">
                  <c:v>44</c:v>
                </c:pt>
                <c:pt idx="64">
                  <c:v>43</c:v>
                </c:pt>
                <c:pt idx="65">
                  <c:v>33</c:v>
                </c:pt>
                <c:pt idx="66">
                  <c:v>32</c:v>
                </c:pt>
                <c:pt idx="67">
                  <c:v>29</c:v>
                </c:pt>
                <c:pt idx="68">
                  <c:v>23</c:v>
                </c:pt>
                <c:pt idx="69">
                  <c:v>30</c:v>
                </c:pt>
                <c:pt idx="70">
                  <c:v>34</c:v>
                </c:pt>
                <c:pt idx="71">
                  <c:v>34</c:v>
                </c:pt>
                <c:pt idx="72">
                  <c:v>25</c:v>
                </c:pt>
                <c:pt idx="73">
                  <c:v>44</c:v>
                </c:pt>
                <c:pt idx="74">
                  <c:v>59</c:v>
                </c:pt>
                <c:pt idx="75">
                  <c:v>65</c:v>
                </c:pt>
                <c:pt idx="76">
                  <c:v>63</c:v>
                </c:pt>
                <c:pt idx="77">
                  <c:v>54</c:v>
                </c:pt>
                <c:pt idx="78">
                  <c:v>41</c:v>
                </c:pt>
                <c:pt idx="79">
                  <c:v>58</c:v>
                </c:pt>
                <c:pt idx="80">
                  <c:v>42</c:v>
                </c:pt>
                <c:pt idx="81">
                  <c:v>32</c:v>
                </c:pt>
                <c:pt idx="82">
                  <c:v>32</c:v>
                </c:pt>
                <c:pt idx="83">
                  <c:v>38</c:v>
                </c:pt>
                <c:pt idx="84">
                  <c:v>33</c:v>
                </c:pt>
                <c:pt idx="85">
                  <c:v>35</c:v>
                </c:pt>
                <c:pt idx="86">
                  <c:v>71</c:v>
                </c:pt>
                <c:pt idx="87">
                  <c:v>50</c:v>
                </c:pt>
                <c:pt idx="88">
                  <c:v>66</c:v>
                </c:pt>
                <c:pt idx="89">
                  <c:v>53</c:v>
                </c:pt>
                <c:pt idx="90">
                  <c:v>57</c:v>
                </c:pt>
                <c:pt idx="91">
                  <c:v>25</c:v>
                </c:pt>
                <c:pt idx="92">
                  <c:v>28</c:v>
                </c:pt>
                <c:pt idx="93">
                  <c:v>23</c:v>
                </c:pt>
                <c:pt idx="94">
                  <c:v>19</c:v>
                </c:pt>
                <c:pt idx="9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2E-4E38-BB72-335369E2A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74096"/>
        <c:axId val="295956352"/>
      </c:lineChart>
      <c:dateAx>
        <c:axId val="39774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56352"/>
        <c:crosses val="autoZero"/>
        <c:auto val="1"/>
        <c:lblOffset val="100"/>
        <c:baseTimeUnit val="months"/>
      </c:dateAx>
      <c:valAx>
        <c:axId val="29595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F0DA8-18A6-4AA8-83D5-60496E10B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PRINOTH -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137DEC-51DD-44AB-9CE1-1AAADF51C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472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418C6-072D-440D-999C-C3B58877B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09/01/2011 - 08/31/2019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944AD-5A8D-4AAC-AE09-DBC9EC0DB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71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PRINOTH -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PRINOTH - Snow Groomers</dc:title>
  <dc:creator>Frederik Peiniger</dc:creator>
  <cp:lastModifiedBy>Frederik Peiniger</cp:lastModifiedBy>
  <cp:revision>1</cp:revision>
  <dcterms:created xsi:type="dcterms:W3CDTF">2019-08-08T12:54:41Z</dcterms:created>
  <dcterms:modified xsi:type="dcterms:W3CDTF">2019-08-08T12:54:46Z</dcterms:modified>
</cp:coreProperties>
</file>