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42C0-587F-4565-96B8-A6D3556B1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BDA3A5-25C5-449A-ACBF-541400032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3354050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539017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7168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1997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815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812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08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07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212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430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18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208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049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877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117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78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275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995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3451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815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D63D2-B719-46AE-98F8-3BD2A85FB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352453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F6A5C-4EF1-40DA-A171-A131607F8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F94B85-F2CA-4606-B76B-FE6DDEB99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675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658080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9758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124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635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088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031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19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2618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056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9580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89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0661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478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5255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904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72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098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701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4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- 2019-07-01 15:29:00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We're more than excited to get back to the Passo Stelvio - Stilfserjoch glacier very soon. Who's joining this years PRINOTH - Snow Groomers X-CAMP? ✖️⛺️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https://scontent.xx.fbcdn.net/v/t1.0-9/s720x720/65522274_10157813713427971_4302306488870764544_o.jpg?_nc_cat=104&amp;_nc_oc=AQlZog9wZnbFWhMFcT38z1n1zEeZAd7vYfun5a6JtoDr-EhWvnUCDfpyMUGun3iONVc&amp;_nc_ht=scontent.xx&amp;oh=4be6fcf0a27846020de26bd5d5d7b5c2&amp;oe=5DBE497E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11:11:10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01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FA500-3A78-47F8-AD57-250F6E45E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771591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2A1A2-09C6-4183-9E49-BFC8A2A2B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52515E-06C5-4B6E-A5D8-2E96E5103E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6256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9761386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8848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098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7229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8354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639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211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549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062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0513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055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8847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703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453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7894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244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609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5719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92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- 2019-06-26 15:21:00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4/4
Last clip for the #BuildQualityTime series for Leica Geosystems with 
Johannes Gögele Proud snowpark designer - Proud climber
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https://scontent.xx.fbcdn.net/v/t15.5256-10/s720x720/65465540_363747417616044_1833289494464299008_n.jpg?_nc_cat=106&amp;_nc_oc=AQmSrEsO1_CIkyiaf8D-VWmoPNvnPtzI9Xg4U_mq3x0aUr223QDsRORruN9v_NmySFU&amp;_nc_ht=scontent.xx&amp;oh=9d02dbd5cab7237c42a6c578063f50a2&amp;oe=5DB2C424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11:27:38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17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287EB-6A38-4CC6-99B9-5B7D62BF1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2399258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8A067-07F3-4521-B9A0-540A08045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1ABA9-D73E-4B26-8805-C966188CC4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024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182627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3450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1643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881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9633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3691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693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782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5827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483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583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5166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0067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526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866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619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669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744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198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- 2019-06-17 15:06:00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3/4
For us, the full 3D control is really helpful when constructing different ideas. #BuildQualityTime 
Leica Geosystems 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https://scontent.xx.fbcdn.net/v/t15.5256-10/s720x720/61534888_377743612855933_493829266610323456_n.jpg?_nc_cat=110&amp;_nc_ht=scontent.xx&amp;oh=5586470c1177120ec0a5c70791aec642&amp;oe=5D861069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06/22/2019 11:03:11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643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6A77C-F85D-46DF-83A0-D80A1696A8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2442031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48051-DEDD-4C09-BB36-326C91DB3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9DEC89-0077-448E-AD41-B5E229C956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4800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028488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7334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1958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4256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604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151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3596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145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95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220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6523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082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58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3647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9339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3224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548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839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15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- 2019-06-03 15:14:00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Varnishing the first rails for the preseason madness PRINOTH - Snow Groomers X-CAMP at Passo Stelvio - Stilfserjoch this autumn🎪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https://scontent.xx.fbcdn.net/v/t1.0-0/p480x480/61575039_10157743942827971_7908196262761988096_o.jpg?_nc_cat=109&amp;_nc_ht=scontent.xx&amp;oh=168d85a37809114981e1dff97159ebc4&amp;oe=5D86FB6D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06/06/2019 11:33:42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211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73F52-F677-485E-A267-9931F615D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1171052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472BB-B00B-411A-AEE6-92D5A895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7EA80F-A0F1-444D-9690-250790C573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5997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134068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8376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5358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1689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230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910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42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969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628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715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273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07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8398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399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925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543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6319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506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2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- 2019-05-24 15:54:00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feel happy to collaborate with such an innovative brand. Check out the solutions of Leica Geosystems Leica ICONalpine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https://scontent.xx.fbcdn.net/v/t15.5256-10/s720x720/60066612_2151812868201364_3978010658154217472_n.jpg?_nc_cat=107&amp;_nc_ht=scontent.xx&amp;oh=7977a8214564529e6f03b9c724a6f8bc&amp;oe=5D660B15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08:53:07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698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A81FB-5944-493C-955E-14DF1EC85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2447429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CC53-46B3-4913-BE2B-D41B46C1D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B5C56D-3295-4830-9D66-02D577C4F4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4435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551529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76801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260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833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833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302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395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165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449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255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405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4976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9422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7053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550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7952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2782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927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31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- 2019-05-20 16:11:17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Even though summer didn't really started yet we're already working on the first obstacles to get them ready for the next season⚒️
.
.
#ftechsnowparks #construction #jibobstacles #metalworkers #metalwork #menatwork #railconstruction #ftech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https://scontent.xx.fbcdn.net/v/t1.0-0/p480x480/60433011_10157709853567971_3902711416074797056_o.jpg?_nc_cat=111&amp;_nc_ht=scontent.xx&amp;oh=c38ee1491a1de8010179c6e8ac48b99b&amp;oe=5D7A79C0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06/19/2019 11:17:10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266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B565A-0DA5-4C19-9D96-94643A7FE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5559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EB7EE-BC35-434A-8791-D4D02F7FB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22A369-5C98-47E6-ACF3-EA996549F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0114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29933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7023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2219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50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838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138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911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066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929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8153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137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7033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672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255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832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3332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6257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666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18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- 2019-05-10 11:10:50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Last day here at INTERALPIN in innsbruck. Events like this are always a great possibilty to meet new people in the same industry and to make new contacts🏔️
.
#interalpin #messe #snowpark #design #prinoth #prinoth_snowgroomers #winter #ftechsnowparks #parkconstruction #parkdesign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https://scontent.xx.fbcdn.net/v/t1.0-9/q88/s720x720/60092652_10157684924112971_421174693593088000_o.jpg?_nc_cat=111&amp;_nc_ht=scontent.xx&amp;oh=e66acadbdab412fc9d2ebd679c656d5b&amp;oe=5D6F5D42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11:03:43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595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FFA45-0E24-4DCF-AD95-E3B295304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1175072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B9859-E663-48F1-8D3E-567478178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7B63B6-983E-45EC-9F00-8BBADAD11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8773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613921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81430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659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707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007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453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523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7041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498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5059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055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632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4724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315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837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022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484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1355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59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- 2019-05-09 14:07:13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friend and park designer Johannes Gögele about his life as designer/headshaper and climber. #BuildQualityTime #LeicaIconAlpine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https://scontent.xx.fbcdn.net/v/t15.5256-10/s720x720/59532562_1112079738977483_8007646694357336064_n.jpg?_nc_cat=103&amp;_nc_ht=scontent.xx&amp;oh=225402dff0ce21008d0920732dba5f10&amp;oe=5D6C707F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05/13/2019 11:18:45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623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0C7CF-2A3A-4470-93D1-C2E17FECE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1198352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92B3C-6CBF-43FF-99AE-769E94154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1332DA-623F-4884-A35D-D7194B554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246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5825343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47999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432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6069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144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753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528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504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3312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221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741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741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273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58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2159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019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5254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723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46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- 2019-05-08 17:35:01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it has to be right we do trust into the best
PRINOTH - Snow Groomers and Leica Geosystems
in one of our favourite playgrounds 
Snowpark Seiser Alm
.
#BuildQualityTime #LeicaIconAlpine #snowparkdesign #snowmanagement #ftechsnowparka #prinothsnowgroomers
#snowparkseiseralm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https://scontent.xx.fbcdn.net/v/t15.5256-10/s720x720/59532562_1112079738977483_8007646694357336064_n.jpg?_nc_cat=103&amp;_nc_ht=scontent.xx&amp;oh=225402dff0ce21008d0920732dba5f10&amp;oe=5D6C707F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05/13/2019 11:18:45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17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1423D-621A-4F5C-94E7-EBEC6A0B03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1974373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48AF-F3FC-4519-B8DA-A01AE9EF6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CD872-9BD9-4946-A162-1A29FC0723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9758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90642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53094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402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957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980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0271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14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2730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355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8064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320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2385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7176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162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553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862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1801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0279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73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- 2019-04-26 17:07:34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Weather forcast for tomorrow of our #lastprojectstanding Ursus Snowpark - Madonna di Campiglio is looking promissing ☀️⛅☀️ . 
Grab Ya board and hit the #snowpark once again
.
#ursuscampiglio #snowparkcampiglio 
#snowboarding 🎟️ Madonna di Campiglio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https://scontent.xx.fbcdn.net/v/t1.0-9/s720x720/58775328_10157652304717971_7820959060299087872_o.jpg?_nc_cat=108&amp;_nc_ht=scontent.xx&amp;oh=41e8c81fb768fdccc340ec87a5151392&amp;oe=5D6E834D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04/29/2019 11:10:29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86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D2507-A2B3-4218-9BF4-72EE81FDE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680086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76D65-5FDB-4653-931D-12183658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F78C2C-F9ED-4197-BF30-316DFB557C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899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660659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84819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6248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237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731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883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250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3601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397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411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168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479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4849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295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347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937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363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524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414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- 2019-04-19 13:55:51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manpower isn't enough anymore we're happy to have PRINOTH - Snow Groomers
Just a little throwback to the construction of this years FIS Freestyle Skiing FIS Snowboarding Slopestyle worldcup course Snowpark Seiser Alm🛠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https://scontent.xx.fbcdn.net/v/t1.0-9/s720x720/57336173_10157635016717971_5724994318108721152_o.jpg?_nc_cat=108&amp;_nc_ht=scontent.xx&amp;oh=ae33b8736394503db9e41fae4d87fe0f&amp;oe=5D6C69B0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11:12:44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717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46A1C-BE5B-4AF0-B501-00D3842C9A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2657962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7F3BE-6E90-4783-8930-32C0A1F5F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D08FCD-37A8-473C-968D-2BACE8FABD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98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43360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17182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8897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178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738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3538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088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292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030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1613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921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751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25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519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131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510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899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395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676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- 2019-04-18 16:05:00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Before OBEREGGEN SNOWPARK closes they host one last event. 
!!!JIB THE PIPE!!!
 and be a part of this closing!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https://scontent.xx.fbcdn.net/v/t1.0-9/s720x720/58377619_10157632562362971_2545282148860952576_o.jpg?_nc_cat=101&amp;_nc_ht=scontent.xx&amp;oh=23fdf50362e8180bd9d5298fb048a348&amp;oe=5D7837C9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04/22/2019 11:08:11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640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2E0CF-6E33-4A1A-8509-0807A3A20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1381784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06CB3-9816-413E-B1CF-92F2E706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821551-D204-4A30-A9D3-3C16FC767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548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269688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78656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6713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8220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3041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4234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2758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603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91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757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538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3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610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733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2874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040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0263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1910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51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- 2019-04-18 15:14:00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Check out the little ripper Nico Bondi (8 years) shredding Ursus Snowpark - Madonna di Campiglio 
.
.
Funivie Madonna di Campiglio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https://scontent.xx.fbcdn.net/v/t15.5256-10/s720x720/56567423_307812276562779_8566620714948362240_n.jpg?_nc_cat=107&amp;_nc_ht=scontent.xx&amp;oh=71ce11a0ff6e8339c995a3f4492a77e0&amp;oe=5D3A61D3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04/22/2019 11:08:11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816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A3711-C1BD-4A9A-921E-31CEDB54A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176575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0B715-3AF4-4C0A-A47C-D65792477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BA97D4-4DA1-4B04-A598-7EB527062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8811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5681839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48803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0764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402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7552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6362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404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62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1574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58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8710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097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052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795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276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7953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165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6559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58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- 2019-04-13 06:34:30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KronplatzFUN is still open and the sun is shining. So get your skis and board ready and make your way💥
.
.
#kronplatzfun #ftechsnowparks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https://scontent.xx.fbcdn.net/v/t1.0-9/s720x720/56723928_10157620005677971_7273188290100985856_o.jpg?_nc_cat=101&amp;_nc_ht=scontent.xx&amp;oh=c4436daf647f6eedb5bd12b4e16ae7bd&amp;oe=5D37816F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04/17/2019 11:39:06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008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0D572-05F7-4F95-BE34-952FAE08F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1964825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60EF0-252A-40D1-A200-4A6F55EAB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6D8144-122F-4D9C-8BEC-08349F06FA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1069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2595754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2958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8834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292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423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716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037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706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630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1856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013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636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138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1371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673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561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788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188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9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- 2019-04-08 14:41:00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box of Mila Südtirol - Alto Adige a day, keeps the doctor away! Who tried this obstacle this season? OBEREGGEN SNOWPARK Obereggen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https://scontent.xx.fbcdn.net/v/t1.0-9/q84/s720x720/54277774_10157580399077971_5997316715216633856_o.jpg?_nc_cat=103&amp;_nc_ht=scontent.xx&amp;oh=89b609165ea056540eaa2a82e15de664&amp;oe=5D34D4AD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04/12/2019 11:09:50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820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F22BF-A081-40D5-A1FC-049C8F39F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3028430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482E-C16E-485A-B927-F351138F1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8E307-EDC6-4A72-8FD0-D1758C48F7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448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5203990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4785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6756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326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663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352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787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345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729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9158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765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853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773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601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036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812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910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412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54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- 2019-04-05 14:38:00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Sick topshot form Ursus Snowpark - Madonna di Campiglio 🐻 - 📷 @Giovanni Grossi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https://scontent.xx.fbcdn.net/v/t1.0-9/s720x720/56119424_10157580394457971_4228350622367219712_o.png?_nc_cat=105&amp;_nc_ht=scontent.xx&amp;oh=c939f0ea5e8ed312a6ba8445becbe8d6&amp;oe=5D29AF51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04/17/2019 11:39:06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271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47752-9D04-4EF1-87C3-C9BA1240B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1569082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F113F-BB83-4006-8857-8DF37A5D6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6BC57-FB04-4AFC-BDF9-BF2F05BA57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962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470419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26699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2709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441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231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9969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631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773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906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308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66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5391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723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181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346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1375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632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211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90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- 2019-04-04 14:40:00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 create proper snowparks you need the right tools Leica Geosystems Leica ICONalpine
Image: Sept. 2018 building Prinoth X-Camp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https://scontent.xx.fbcdn.net/v/t1.0-9/s720x720/56264400_10157580395987971_3372038270731943936_o.jpg?_nc_cat=110&amp;_nc_ht=scontent.xx&amp;oh=d678253ee21c2e6c6bfec81af1f350bf&amp;oe=5D433CDB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11:18:28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745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DD405-EACB-4210-817E-33D613EF4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1392916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C3A73-BC5B-4FC7-988A-AB489FA54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E3906-641C-429D-BBEC-7A3CF1CADB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511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1375835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7688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930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3595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2801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824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5346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753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345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811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720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03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94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2331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3658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848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9658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3437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8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- 2019-04-03 14:35:00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Looking peaceful up here KronplatzFUN - what do you think? 
Kronplatz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https://scontent.xx.fbcdn.net/v/t1.0-9/s720x720/55632822_10157580392187971_8624687710717607936_o.jpg?_nc_cat=107&amp;_nc_ht=scontent.xx&amp;oh=22f3085a3dc41d7666b49c4ba1b830ae&amp;oe=5D4DBF4C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04/06/2019 11:25:55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47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B4556-44B8-4238-A4DC-0830C1C25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2472459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F46B7-9351-4BD3-BD4C-E0C15CB09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1FACE0-6029-41F3-B12F-D4CCF1CE99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6603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372374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27726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665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087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4201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811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3777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782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8629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899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462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556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380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438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965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681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500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337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05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- 2019-04-01 14:40:05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+The X-CAMP is back! 
+This year even 4 weeks of slopestyle riding
+Contact xcamp@prinoth.com for detailed information
+Exciting news to follow - stay tuned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https://scontent.xx.fbcdn.net/v/t1.0-9/p720x720/55726248_10157591871847971_6149308765939171328_n.jpg?_nc_cat=107&amp;_nc_ht=scontent.xx&amp;oh=92c87efc85680d1b8b1be934dcf8489d&amp;oe=5D2FFB48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04/09/2019 11:08:58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091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A9280-C6F0-41B5-AFF6-EBAB02FE9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1848151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1C364-3C72-4870-A32A-FBC7C11C3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2455B-4271-454E-8934-4E912AE76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9460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101830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3629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640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2126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615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93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865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912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48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6843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5173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9447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283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511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5758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3456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300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33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59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- 2019-03-29 15:33:01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Last week the Snowpark Seiser Alm hosted the worlds first World Rookie Tour freeski finals.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https://scontent.xx.fbcdn.net/v/t1.0-9/s720x720/55719553_10157580388622971_4964898008522031104_o.jpg?_nc_cat=109&amp;_nc_ht=scontent.xx&amp;oh=3a4d7dd7bc47ed079925915307f79b19&amp;oe=5D3C2004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04/06/2019 11:25:55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618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38735-6FEF-44E2-823B-0BC8C92E0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1602552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D1C96-E524-48AD-B5D6-0FC763809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11CB2-3B24-4185-BF93-C3C8C7AF74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1543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550219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8492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077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4428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120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08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48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085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8251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3529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838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630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4937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669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6030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150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275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131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7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- 2019-03-28 15:28:00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Sunny springdays in OBEREGGEN SNOWPARK are the best.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https://scontent.xx.fbcdn.net/v/t1.0-9/s720x720/55731058_10157580387407971_47749943158374400_o.jpg?_nc_cat=105&amp;_nc_ht=scontent.xx&amp;oh=b6dd5711fba693944b7cc7ffa00d4691&amp;oe=5D3DEA89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04/01/2019 11:04:21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326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40A8D-865E-4D30-9285-9A3A338A2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2841557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4CE97-529F-4504-8906-45F0A2204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E30035-611C-4BC4-BDC0-9B9634BA9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7170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897511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744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877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819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8447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726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7334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702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150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67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837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082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86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0175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092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7709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740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9419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- 2019-03-27 15:27:00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 the season is almost gone the sunset in Snowpark Seiser Alm is just insane. 
Have you ever been to a sunset at Seiser Alm / Alpe di Siusi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https://scontent.xx.fbcdn.net/v/t1.0-9/s720x720/55600727_10157580385987971_3704652753021173760_o.jpg?_nc_cat=111&amp;_nc_ht=scontent.xx&amp;oh=e5a63c261fb7627f974c357ae7e0330f&amp;oe=5D0E49F2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03/29/2019 11:17:26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650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2CAF3-8A10-4B14-9F35-F6CE70005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3233915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5240D-22BE-4D88-93F3-862445367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F622D8-A6A2-41D2-BDD4-7DE154B238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5874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406736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5927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419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420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3693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3572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306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485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335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545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129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464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3940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0895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898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810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691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930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22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- 2019-03-26 15:59:00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Congrats to our friend Markus Eder for taking home this years Freeride World Tour freeskiing overall victory
It's always a pleasure to work with you since day 1 hope many more projects will follow
Photos: F-TECH PRODUCTION Jeremy Bernard Photography Mia Maria Knoll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11:07:12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652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60D28-76FB-47F3-AF53-867DB4D1A1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2438944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80760-A5AF-4AD3-AE97-08D10A4AC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1267F8-A1A2-4B44-ADC5-9A6B35B7A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450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406628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4391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166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258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236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314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525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919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122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955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434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996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383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873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058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0786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8180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866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54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- 2019-03-19 19:38:47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it has to be right!
Leica Geosystems is the tool of our fidelity Leica ICONalpine #leicaICONalpine
.
#leicageosystems #ICONnalpine #3Dmodelling #ftechsnowparks #snowparkconstruction #precise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https://scontent.xx.fbcdn.net/v/t1.0-0/p480x480/53796662_10157563431582971_8926584269078265856_o.jpg?_nc_cat=105&amp;_nc_ht=scontent.xx&amp;oh=f4a180c1459be7e6c62994719d8f9d4b&amp;oe=5D02F2E7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03/23/2019 11:06:29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539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61170-B132-4C3A-BE1B-F24F31D7A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3481636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9749D-A2F0-42A8-A9F3-034A96983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F-TECH SNOWPARKS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E9256-6796-4E00-8E28-9E03303235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734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42266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0466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5666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84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308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993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536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722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955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659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903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365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580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690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724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069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860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136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75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F-TECH SNOWPARKS - 2019-03-16 07:06:27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just love that birdsview of KronplatzFUN Who is in to shred the weekend at Kronplatz?
.
#ftechsnowparks #snowpark #kronplatz #kickerline #winterwonderland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https://scontent.xx.fbcdn.net/v/t1.0-9/q81/s720x720/53514118_10157555217932971_972601679255961600_o.jpg?_nc_cat=109&amp;_nc_ht=scontent.xx&amp;oh=86a96529cccbea6ebd4144a2902e2f26&amp;oe=5D219C05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03/19/2019 11:05:40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122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47D0E-1C5B-44D4-B250-54CAD2A9F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09/01/2018 - 07/24/2019</a:t>
            </a:r>
          </a:p>
        </p:txBody>
      </p:sp>
    </p:spTree>
    <p:extLst>
      <p:ext uri="{BB962C8B-B14F-4D97-AF65-F5344CB8AC3E}">
        <p14:creationId xmlns:p14="http://schemas.microsoft.com/office/powerpoint/2010/main" val="66424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2624</Words>
  <Application>Microsoft Office PowerPoint</Application>
  <PresentationFormat>On-screen Show (4:3)</PresentationFormat>
  <Paragraphs>970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F-TECH SNOWPARKS - 1 of 26</vt:lpstr>
      <vt:lpstr>Facebook Own Posts Table | F-TECH SNOWPARKS - 2 of 26</vt:lpstr>
      <vt:lpstr>Facebook Own Posts Table | F-TECH SNOWPARKS - 3 of 26</vt:lpstr>
      <vt:lpstr>Facebook Own Posts Table | F-TECH SNOWPARKS - 4 of 26</vt:lpstr>
      <vt:lpstr>Facebook Own Posts Table | F-TECH SNOWPARKS - 5 of 26</vt:lpstr>
      <vt:lpstr>Facebook Own Posts Table | F-TECH SNOWPARKS - 6 of 26</vt:lpstr>
      <vt:lpstr>Facebook Own Posts Table | F-TECH SNOWPARKS - 7 of 26</vt:lpstr>
      <vt:lpstr>Facebook Own Posts Table | F-TECH SNOWPARKS - 8 of 26</vt:lpstr>
      <vt:lpstr>Facebook Own Posts Table | F-TECH SNOWPARKS - 9 of 26</vt:lpstr>
      <vt:lpstr>Facebook Own Posts Table | F-TECH SNOWPARKS - 10 of 26</vt:lpstr>
      <vt:lpstr>Facebook Own Posts Table | F-TECH SNOWPARKS - 11 of 26</vt:lpstr>
      <vt:lpstr>Facebook Own Posts Table | F-TECH SNOWPARKS - 12 of 26</vt:lpstr>
      <vt:lpstr>Facebook Own Posts Table | F-TECH SNOWPARKS - 13 of 26</vt:lpstr>
      <vt:lpstr>Facebook Own Posts Table | F-TECH SNOWPARKS - 14 of 26</vt:lpstr>
      <vt:lpstr>Facebook Own Posts Table | F-TECH SNOWPARKS - 15 of 26</vt:lpstr>
      <vt:lpstr>Facebook Own Posts Table | F-TECH SNOWPARKS - 16 of 26</vt:lpstr>
      <vt:lpstr>Facebook Own Posts Table | F-TECH SNOWPARKS - 17 of 26</vt:lpstr>
      <vt:lpstr>Facebook Own Posts Table | F-TECH SNOWPARKS - 18 of 26</vt:lpstr>
      <vt:lpstr>Facebook Own Posts Table | F-TECH SNOWPARKS - 19 of 26</vt:lpstr>
      <vt:lpstr>Facebook Own Posts Table | F-TECH SNOWPARKS - 20 of 26</vt:lpstr>
      <vt:lpstr>Facebook Own Posts Table | F-TECH SNOWPARKS - 21 of 26</vt:lpstr>
      <vt:lpstr>Facebook Own Posts Table | F-TECH SNOWPARKS - 22 of 26</vt:lpstr>
      <vt:lpstr>Facebook Own Posts Table | F-TECH SNOWPARKS - 23 of 26</vt:lpstr>
      <vt:lpstr>Facebook Own Posts Table | F-TECH SNOWPARKS - 24 of 26</vt:lpstr>
      <vt:lpstr>Facebook Own Posts Table | F-TECH SNOWPARKS - 25 of 26</vt:lpstr>
      <vt:lpstr>Facebook Own Posts Table | F-TECH SNOWPARKS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2019-07-24T07:38:11Z</dcterms:created>
  <dcterms:modified xsi:type="dcterms:W3CDTF">2019-07-24T07:47:35Z</dcterms:modified>
</cp:coreProperties>
</file>