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90DC-436E-994A-401DF1F0AF1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90DC-436E-994A-401DF1F0AF1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90DC-436E-994A-401DF1F0AF1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90DC-436E-994A-401DF1F0A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139160"/>
        <c:axId val="301137520"/>
      </c:lineChart>
      <c:catAx>
        <c:axId val="30113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37520"/>
        <c:crosses val="autoZero"/>
        <c:auto val="1"/>
        <c:lblAlgn val="ctr"/>
        <c:lblOffset val="100"/>
        <c:noMultiLvlLbl val="0"/>
      </c:catAx>
      <c:valAx>
        <c:axId val="30113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13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30E68-644E-49C3-861A-330855E1A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PRINOTH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58752F-6866-4CC4-8A56-1A395A457A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9586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F3FBA-AB1A-41D1-82BD-37D4D040B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6753E-CA22-42F2-80DC-C73A0729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576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PRINOTH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PRINOTH</dc:title>
  <dc:creator>Frederik Peiniger</dc:creator>
  <cp:lastModifiedBy>Frederik Peiniger</cp:lastModifiedBy>
  <cp:revision>1</cp:revision>
  <dcterms:created xsi:type="dcterms:W3CDTF">2019-05-16T07:34:11Z</dcterms:created>
  <dcterms:modified xsi:type="dcterms:W3CDTF">2019-05-16T07:34:16Z</dcterms:modified>
</cp:coreProperties>
</file>