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854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2EC4E-0107-449B-B7DA-551D61BAC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PRINOTH - Official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657DC1-AF9C-4F6C-938E-410330EB72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3352111"/>
              </p:ext>
            </p:extLst>
          </p:nvPr>
        </p:nvGraphicFramePr>
        <p:xfrm>
          <a:off x="457200" y="1731963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9225971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7357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0487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0945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0519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72449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19430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6320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8875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3599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6500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4164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53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PRINOTH - Official - 2019-02-15 09:48:05 </a:t>
                      </a:r>
                      <a:r>
                        <a:rPr lang="en-US" sz="1000"/>
                        <a:t>
 PRINOTH - Official Supplier Åre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83.531848873378 %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56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PRINOTH - Official - 2019-02-06 16:11:29 </a:t>
                      </a:r>
                      <a:r>
                        <a:rPr lang="en-US" sz="1000"/>
                        <a:t>
 PRINOTH PANTHER T14R Walk around video in collaboration with Pipeline Machinery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49.815585713248 %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05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PRINOTH - Official - 2019-02-21 15:06:23 </a:t>
                      </a:r>
                      <a:r>
                        <a:rPr lang="en-US" sz="1000"/>
                        <a:t>
 SNOWLICIOUS - Taco BEAST @ Steamboat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74.227376177189 %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67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PRINOTH - Official - 2019-02-14 15:51:28 </a:t>
                      </a:r>
                      <a:r>
                        <a:rPr lang="en-US" sz="1000"/>
                        <a:t>
 PRINOTH - RAPTOR 300r: "r" for rubber track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65.21421037037 %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42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PRINOTH - Official - 2019-02-26 11:01:45 </a:t>
                      </a:r>
                      <a:r>
                        <a:rPr lang="en-US" sz="1000"/>
                        <a:t>
 PRINOTH - M450s-1900 Skid Steer @ work in North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70.324343891403 %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769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2F48F-1DC9-48A7-BDD5-75EFADF76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3426463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130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Private Videos Table | PRINOTH - Official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Videos Table | PRINOTH - Official</dc:title>
  <dc:creator>Frederik Peiniger</dc:creator>
  <cp:lastModifiedBy>Frederik Peiniger</cp:lastModifiedBy>
  <cp:revision>1</cp:revision>
  <dcterms:created xsi:type="dcterms:W3CDTF">2019-03-15T10:28:43Z</dcterms:created>
  <dcterms:modified xsi:type="dcterms:W3CDTF">2019-03-15T10:29:02Z</dcterms:modified>
</cp:coreProperties>
</file>